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388" r:id="rId4"/>
    <p:sldId id="376" r:id="rId5"/>
    <p:sldId id="390" r:id="rId6"/>
    <p:sldId id="259" r:id="rId7"/>
    <p:sldId id="387" r:id="rId8"/>
    <p:sldId id="262" r:id="rId9"/>
    <p:sldId id="291" r:id="rId10"/>
    <p:sldId id="384" r:id="rId11"/>
    <p:sldId id="389" r:id="rId12"/>
    <p:sldId id="382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Любовь" initials="Л" lastIdx="1" clrIdx="0">
    <p:extLst>
      <p:ext uri="{19B8F6BF-5375-455C-9EA6-DF929625EA0E}">
        <p15:presenceInfo xmlns:p15="http://schemas.microsoft.com/office/powerpoint/2012/main" userId="Любов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  <a:srgbClr val="F54949"/>
    <a:srgbClr val="5B9BD5"/>
    <a:srgbClr val="EAEFF7"/>
    <a:srgbClr val="F8F8F8"/>
    <a:srgbClr val="F8F8F9"/>
    <a:srgbClr val="C49428"/>
    <a:srgbClr val="142B5D"/>
    <a:srgbClr val="A0B7C6"/>
    <a:srgbClr val="0432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6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51D1C5-6705-4818-AD33-49478009841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EED4D0-1FCA-43AB-A5F9-F716FA578406}">
      <dgm:prSet phldrT="[Текст]"/>
      <dgm:spPr>
        <a:solidFill>
          <a:schemeClr val="tx2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Требования ФГОС ДО к психолого-педагогическим условиям</a:t>
          </a:r>
        </a:p>
      </dgm:t>
    </dgm:pt>
    <dgm:pt modelId="{5D29EDE4-B8A5-419F-80D9-AC850D2AB310}" type="parTrans" cxnId="{04FA9D35-FB16-4538-80FD-4B75799512B4}">
      <dgm:prSet/>
      <dgm:spPr/>
      <dgm:t>
        <a:bodyPr/>
        <a:lstStyle/>
        <a:p>
          <a:endParaRPr lang="ru-RU"/>
        </a:p>
      </dgm:t>
    </dgm:pt>
    <dgm:pt modelId="{D53AB8BE-90B9-4309-AF7E-FD9EE8919A5E}" type="sibTrans" cxnId="{04FA9D35-FB16-4538-80FD-4B75799512B4}">
      <dgm:prSet/>
      <dgm:spPr/>
      <dgm:t>
        <a:bodyPr/>
        <a:lstStyle/>
        <a:p>
          <a:endParaRPr lang="ru-RU"/>
        </a:p>
      </dgm:t>
    </dgm:pt>
    <dgm:pt modelId="{ACF9D0BA-89D9-48AA-9237-D80991C55BA2}">
      <dgm:prSet phldrT="[Текст]"/>
      <dgm:spPr>
        <a:solidFill>
          <a:schemeClr val="tx2"/>
        </a:solidFill>
      </dgm:spPr>
      <dgm:t>
        <a:bodyPr/>
        <a:lstStyle/>
        <a:p>
          <a:r>
            <a:rPr lang="ru-RU" dirty="0"/>
            <a:t> </a:t>
          </a:r>
          <a:r>
            <a:rPr lang="ru-RU" dirty="0">
              <a:solidFill>
                <a:schemeClr val="bg1"/>
              </a:solidFill>
            </a:rPr>
            <a:t>Требования ФГОС ДО к материально-техническим условиям</a:t>
          </a:r>
        </a:p>
      </dgm:t>
    </dgm:pt>
    <dgm:pt modelId="{94ED973C-76A8-4C37-9FA6-1570D11AAC6C}" type="parTrans" cxnId="{90F4DAF6-5DE9-4840-A5B3-F9489529EF64}">
      <dgm:prSet/>
      <dgm:spPr/>
      <dgm:t>
        <a:bodyPr/>
        <a:lstStyle/>
        <a:p>
          <a:endParaRPr lang="ru-RU"/>
        </a:p>
      </dgm:t>
    </dgm:pt>
    <dgm:pt modelId="{DAD8155F-22A5-4966-96FB-12627C389FFF}" type="sibTrans" cxnId="{90F4DAF6-5DE9-4840-A5B3-F9489529EF64}">
      <dgm:prSet/>
      <dgm:spPr/>
      <dgm:t>
        <a:bodyPr/>
        <a:lstStyle/>
        <a:p>
          <a:endParaRPr lang="ru-RU"/>
        </a:p>
      </dgm:t>
    </dgm:pt>
    <dgm:pt modelId="{8C0A7F6D-7194-4038-9F22-AD6B30ABA61E}">
      <dgm:prSet phldrT="[Текст]"/>
      <dgm:spPr>
        <a:solidFill>
          <a:schemeClr val="tx2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Требования ФГОС ДО к кадровому обеспечению</a:t>
          </a:r>
        </a:p>
      </dgm:t>
    </dgm:pt>
    <dgm:pt modelId="{F2DA52B1-C2C0-44D6-8685-12DB82832553}" type="parTrans" cxnId="{E3A75331-3BEE-49FA-988F-2F1805E24150}">
      <dgm:prSet/>
      <dgm:spPr/>
      <dgm:t>
        <a:bodyPr/>
        <a:lstStyle/>
        <a:p>
          <a:endParaRPr lang="ru-RU"/>
        </a:p>
      </dgm:t>
    </dgm:pt>
    <dgm:pt modelId="{D03508DF-01E8-4C1C-8740-AB1769E02DBC}" type="sibTrans" cxnId="{E3A75331-3BEE-49FA-988F-2F1805E24150}">
      <dgm:prSet/>
      <dgm:spPr/>
      <dgm:t>
        <a:bodyPr/>
        <a:lstStyle/>
        <a:p>
          <a:endParaRPr lang="ru-RU"/>
        </a:p>
      </dgm:t>
    </dgm:pt>
    <dgm:pt modelId="{B4287C8A-611A-454A-A805-2931C0021DC9}">
      <dgm:prSet phldrT="[Текст]"/>
      <dgm:spPr>
        <a:solidFill>
          <a:schemeClr val="tx2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Требования ФГОС ДО к РППС</a:t>
          </a:r>
        </a:p>
      </dgm:t>
    </dgm:pt>
    <dgm:pt modelId="{49CD71C0-0FCB-4175-998D-F6CDF70BBDF3}" type="parTrans" cxnId="{83F3BCC3-F463-47D7-8DC4-D8316914AC8A}">
      <dgm:prSet/>
      <dgm:spPr/>
      <dgm:t>
        <a:bodyPr/>
        <a:lstStyle/>
        <a:p>
          <a:endParaRPr lang="ru-RU"/>
        </a:p>
      </dgm:t>
    </dgm:pt>
    <dgm:pt modelId="{1979EB9A-98E0-429E-8695-C7B7FC305DE1}" type="sibTrans" cxnId="{83F3BCC3-F463-47D7-8DC4-D8316914AC8A}">
      <dgm:prSet/>
      <dgm:spPr/>
      <dgm:t>
        <a:bodyPr/>
        <a:lstStyle/>
        <a:p>
          <a:endParaRPr lang="ru-RU"/>
        </a:p>
      </dgm:t>
    </dgm:pt>
    <dgm:pt modelId="{FE0EA164-37D2-44C0-B614-4C0D5BEAB665}">
      <dgm:prSet phldrT="[Текст]"/>
      <dgm:spPr>
        <a:solidFill>
          <a:schemeClr val="tx2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Требования САНПИН</a:t>
          </a:r>
        </a:p>
      </dgm:t>
    </dgm:pt>
    <dgm:pt modelId="{641B0A63-73A7-4A99-9E4E-8EE3AEED1161}" type="parTrans" cxnId="{69D5FFB3-1F81-4212-B6EB-63B7CC07F610}">
      <dgm:prSet/>
      <dgm:spPr/>
      <dgm:t>
        <a:bodyPr/>
        <a:lstStyle/>
        <a:p>
          <a:endParaRPr lang="ru-RU"/>
        </a:p>
      </dgm:t>
    </dgm:pt>
    <dgm:pt modelId="{F176B35D-0321-4C5B-B529-4F1BD4D82C6A}" type="sibTrans" cxnId="{69D5FFB3-1F81-4212-B6EB-63B7CC07F610}">
      <dgm:prSet/>
      <dgm:spPr/>
      <dgm:t>
        <a:bodyPr/>
        <a:lstStyle/>
        <a:p>
          <a:endParaRPr lang="ru-RU"/>
        </a:p>
      </dgm:t>
    </dgm:pt>
    <dgm:pt modelId="{FF2788DD-BF41-4888-B889-02C28A59BF5D}">
      <dgm:prSet phldrT="[Текст]"/>
      <dgm:spPr>
        <a:solidFill>
          <a:schemeClr val="tx2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Требования к безопасности</a:t>
          </a:r>
        </a:p>
      </dgm:t>
    </dgm:pt>
    <dgm:pt modelId="{252D9258-A3C8-4671-9337-8298BD68399B}" type="parTrans" cxnId="{E07D5FBF-1ABA-4844-83AA-07790A26FC99}">
      <dgm:prSet/>
      <dgm:spPr/>
      <dgm:t>
        <a:bodyPr/>
        <a:lstStyle/>
        <a:p>
          <a:endParaRPr lang="ru-RU"/>
        </a:p>
      </dgm:t>
    </dgm:pt>
    <dgm:pt modelId="{552797A2-9D01-4B1C-8ACC-0394D6AB0456}" type="sibTrans" cxnId="{E07D5FBF-1ABA-4844-83AA-07790A26FC99}">
      <dgm:prSet/>
      <dgm:spPr/>
      <dgm:t>
        <a:bodyPr/>
        <a:lstStyle/>
        <a:p>
          <a:endParaRPr lang="ru-RU"/>
        </a:p>
      </dgm:t>
    </dgm:pt>
    <dgm:pt modelId="{55A784A2-01E0-43C5-BDAC-EC14F6038B05}" type="pres">
      <dgm:prSet presAssocID="{A851D1C5-6705-4818-AD33-49478009841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D4A894-08FD-45DF-9AE9-A16F19D81308}" type="pres">
      <dgm:prSet presAssocID="{7FEED4D0-1FCA-43AB-A5F9-F716FA578406}" presName="node" presStyleLbl="node1" presStyleIdx="0" presStyleCnt="6" custLinFactNeighborX="1389" custLinFactNeighborY="-15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15BB23-1604-492E-8CE2-5BA70BFF75DA}" type="pres">
      <dgm:prSet presAssocID="{D53AB8BE-90B9-4309-AF7E-FD9EE8919A5E}" presName="sibTrans" presStyleCnt="0"/>
      <dgm:spPr/>
    </dgm:pt>
    <dgm:pt modelId="{C4AC8DBC-C16A-4D98-A88F-98245D42A3F1}" type="pres">
      <dgm:prSet presAssocID="{ACF9D0BA-89D9-48AA-9237-D80991C55BA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5B52BA-0835-49F3-8E8E-0E60D76B9F31}" type="pres">
      <dgm:prSet presAssocID="{DAD8155F-22A5-4966-96FB-12627C389FFF}" presName="sibTrans" presStyleCnt="0"/>
      <dgm:spPr/>
    </dgm:pt>
    <dgm:pt modelId="{244C3A2B-782F-4180-9FBA-2B5FC57DF31B}" type="pres">
      <dgm:prSet presAssocID="{8C0A7F6D-7194-4038-9F22-AD6B30ABA61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54C73E-F213-42D4-AA81-11BF20E5C6F8}" type="pres">
      <dgm:prSet presAssocID="{D03508DF-01E8-4C1C-8740-AB1769E02DBC}" presName="sibTrans" presStyleCnt="0"/>
      <dgm:spPr/>
    </dgm:pt>
    <dgm:pt modelId="{C7601215-07DD-4B40-BB87-EDD99550417E}" type="pres">
      <dgm:prSet presAssocID="{B4287C8A-611A-454A-A805-2931C0021DC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1AA704-AD31-4474-9B2F-ADDABE4E5164}" type="pres">
      <dgm:prSet presAssocID="{1979EB9A-98E0-429E-8695-C7B7FC305DE1}" presName="sibTrans" presStyleCnt="0"/>
      <dgm:spPr/>
    </dgm:pt>
    <dgm:pt modelId="{9E3732A6-BED1-4E59-BCD1-CAECCC5B89F1}" type="pres">
      <dgm:prSet presAssocID="{FE0EA164-37D2-44C0-B614-4C0D5BEAB66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D8DD4C-BB73-4E3A-A54C-160E479B0C34}" type="pres">
      <dgm:prSet presAssocID="{F176B35D-0321-4C5B-B529-4F1BD4D82C6A}" presName="sibTrans" presStyleCnt="0"/>
      <dgm:spPr/>
    </dgm:pt>
    <dgm:pt modelId="{1D833E1D-9A2D-4617-B1C7-C1F118146DD5}" type="pres">
      <dgm:prSet presAssocID="{FF2788DD-BF41-4888-B889-02C28A59BF5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F3BCC3-F463-47D7-8DC4-D8316914AC8A}" srcId="{A851D1C5-6705-4818-AD33-49478009841E}" destId="{B4287C8A-611A-454A-A805-2931C0021DC9}" srcOrd="3" destOrd="0" parTransId="{49CD71C0-0FCB-4175-998D-F6CDF70BBDF3}" sibTransId="{1979EB9A-98E0-429E-8695-C7B7FC305DE1}"/>
    <dgm:cxn modelId="{81F8F3EC-C783-47A6-B542-24195AECAD58}" type="presOf" srcId="{A851D1C5-6705-4818-AD33-49478009841E}" destId="{55A784A2-01E0-43C5-BDAC-EC14F6038B05}" srcOrd="0" destOrd="0" presId="urn:microsoft.com/office/officeart/2005/8/layout/default"/>
    <dgm:cxn modelId="{1F83909B-A1D3-4468-898A-20E181F108BE}" type="presOf" srcId="{ACF9D0BA-89D9-48AA-9237-D80991C55BA2}" destId="{C4AC8DBC-C16A-4D98-A88F-98245D42A3F1}" srcOrd="0" destOrd="0" presId="urn:microsoft.com/office/officeart/2005/8/layout/default"/>
    <dgm:cxn modelId="{00333860-DC68-4CD2-B76F-35546D314C1F}" type="presOf" srcId="{FE0EA164-37D2-44C0-B614-4C0D5BEAB665}" destId="{9E3732A6-BED1-4E59-BCD1-CAECCC5B89F1}" srcOrd="0" destOrd="0" presId="urn:microsoft.com/office/officeart/2005/8/layout/default"/>
    <dgm:cxn modelId="{04FA9D35-FB16-4538-80FD-4B75799512B4}" srcId="{A851D1C5-6705-4818-AD33-49478009841E}" destId="{7FEED4D0-1FCA-43AB-A5F9-F716FA578406}" srcOrd="0" destOrd="0" parTransId="{5D29EDE4-B8A5-419F-80D9-AC850D2AB310}" sibTransId="{D53AB8BE-90B9-4309-AF7E-FD9EE8919A5E}"/>
    <dgm:cxn modelId="{90F4DAF6-5DE9-4840-A5B3-F9489529EF64}" srcId="{A851D1C5-6705-4818-AD33-49478009841E}" destId="{ACF9D0BA-89D9-48AA-9237-D80991C55BA2}" srcOrd="1" destOrd="0" parTransId="{94ED973C-76A8-4C37-9FA6-1570D11AAC6C}" sibTransId="{DAD8155F-22A5-4966-96FB-12627C389FFF}"/>
    <dgm:cxn modelId="{01665D18-35E1-44C8-ADAA-3770CA7211B3}" type="presOf" srcId="{8C0A7F6D-7194-4038-9F22-AD6B30ABA61E}" destId="{244C3A2B-782F-4180-9FBA-2B5FC57DF31B}" srcOrd="0" destOrd="0" presId="urn:microsoft.com/office/officeart/2005/8/layout/default"/>
    <dgm:cxn modelId="{3CF982C6-7423-4F4F-8CDE-CFA723C62157}" type="presOf" srcId="{FF2788DD-BF41-4888-B889-02C28A59BF5D}" destId="{1D833E1D-9A2D-4617-B1C7-C1F118146DD5}" srcOrd="0" destOrd="0" presId="urn:microsoft.com/office/officeart/2005/8/layout/default"/>
    <dgm:cxn modelId="{35A5DF3E-E827-4488-8A0C-866636788B6A}" type="presOf" srcId="{B4287C8A-611A-454A-A805-2931C0021DC9}" destId="{C7601215-07DD-4B40-BB87-EDD99550417E}" srcOrd="0" destOrd="0" presId="urn:microsoft.com/office/officeart/2005/8/layout/default"/>
    <dgm:cxn modelId="{69D5FFB3-1F81-4212-B6EB-63B7CC07F610}" srcId="{A851D1C5-6705-4818-AD33-49478009841E}" destId="{FE0EA164-37D2-44C0-B614-4C0D5BEAB665}" srcOrd="4" destOrd="0" parTransId="{641B0A63-73A7-4A99-9E4E-8EE3AEED1161}" sibTransId="{F176B35D-0321-4C5B-B529-4F1BD4D82C6A}"/>
    <dgm:cxn modelId="{E3A75331-3BEE-49FA-988F-2F1805E24150}" srcId="{A851D1C5-6705-4818-AD33-49478009841E}" destId="{8C0A7F6D-7194-4038-9F22-AD6B30ABA61E}" srcOrd="2" destOrd="0" parTransId="{F2DA52B1-C2C0-44D6-8685-12DB82832553}" sibTransId="{D03508DF-01E8-4C1C-8740-AB1769E02DBC}"/>
    <dgm:cxn modelId="{EA4E0435-F69B-4429-B337-9E585F9F9EC3}" type="presOf" srcId="{7FEED4D0-1FCA-43AB-A5F9-F716FA578406}" destId="{18D4A894-08FD-45DF-9AE9-A16F19D81308}" srcOrd="0" destOrd="0" presId="urn:microsoft.com/office/officeart/2005/8/layout/default"/>
    <dgm:cxn modelId="{E07D5FBF-1ABA-4844-83AA-07790A26FC99}" srcId="{A851D1C5-6705-4818-AD33-49478009841E}" destId="{FF2788DD-BF41-4888-B889-02C28A59BF5D}" srcOrd="5" destOrd="0" parTransId="{252D9258-A3C8-4671-9337-8298BD68399B}" sibTransId="{552797A2-9D01-4B1C-8ACC-0394D6AB0456}"/>
    <dgm:cxn modelId="{3A29B718-FA2A-4207-8DB0-CA7DC21D04E6}" type="presParOf" srcId="{55A784A2-01E0-43C5-BDAC-EC14F6038B05}" destId="{18D4A894-08FD-45DF-9AE9-A16F19D81308}" srcOrd="0" destOrd="0" presId="urn:microsoft.com/office/officeart/2005/8/layout/default"/>
    <dgm:cxn modelId="{311BF410-4E23-471C-917E-FC50F410FC9F}" type="presParOf" srcId="{55A784A2-01E0-43C5-BDAC-EC14F6038B05}" destId="{EE15BB23-1604-492E-8CE2-5BA70BFF75DA}" srcOrd="1" destOrd="0" presId="urn:microsoft.com/office/officeart/2005/8/layout/default"/>
    <dgm:cxn modelId="{58512911-03A8-4D42-B2C4-114F1FF6AE0D}" type="presParOf" srcId="{55A784A2-01E0-43C5-BDAC-EC14F6038B05}" destId="{C4AC8DBC-C16A-4D98-A88F-98245D42A3F1}" srcOrd="2" destOrd="0" presId="urn:microsoft.com/office/officeart/2005/8/layout/default"/>
    <dgm:cxn modelId="{AC84EB7D-21BA-4DAA-9974-2EF4F835F50F}" type="presParOf" srcId="{55A784A2-01E0-43C5-BDAC-EC14F6038B05}" destId="{DC5B52BA-0835-49F3-8E8E-0E60D76B9F31}" srcOrd="3" destOrd="0" presId="urn:microsoft.com/office/officeart/2005/8/layout/default"/>
    <dgm:cxn modelId="{BF40B5A5-99C2-4612-B9EE-84C3D0F7CA2A}" type="presParOf" srcId="{55A784A2-01E0-43C5-BDAC-EC14F6038B05}" destId="{244C3A2B-782F-4180-9FBA-2B5FC57DF31B}" srcOrd="4" destOrd="0" presId="urn:microsoft.com/office/officeart/2005/8/layout/default"/>
    <dgm:cxn modelId="{E5B63EFF-7520-4566-AC28-B24B5079A383}" type="presParOf" srcId="{55A784A2-01E0-43C5-BDAC-EC14F6038B05}" destId="{0354C73E-F213-42D4-AA81-11BF20E5C6F8}" srcOrd="5" destOrd="0" presId="urn:microsoft.com/office/officeart/2005/8/layout/default"/>
    <dgm:cxn modelId="{0A8103F0-6119-4579-8061-EDE9B70F42D6}" type="presParOf" srcId="{55A784A2-01E0-43C5-BDAC-EC14F6038B05}" destId="{C7601215-07DD-4B40-BB87-EDD99550417E}" srcOrd="6" destOrd="0" presId="urn:microsoft.com/office/officeart/2005/8/layout/default"/>
    <dgm:cxn modelId="{6AA384B3-9307-40C5-B49B-C1F238689810}" type="presParOf" srcId="{55A784A2-01E0-43C5-BDAC-EC14F6038B05}" destId="{EB1AA704-AD31-4474-9B2F-ADDABE4E5164}" srcOrd="7" destOrd="0" presId="urn:microsoft.com/office/officeart/2005/8/layout/default"/>
    <dgm:cxn modelId="{82992B5B-4E95-4569-A3F5-48A151AE52AF}" type="presParOf" srcId="{55A784A2-01E0-43C5-BDAC-EC14F6038B05}" destId="{9E3732A6-BED1-4E59-BCD1-CAECCC5B89F1}" srcOrd="8" destOrd="0" presId="urn:microsoft.com/office/officeart/2005/8/layout/default"/>
    <dgm:cxn modelId="{FC2DBCF7-0FBA-41CB-A86B-BE4AB1AF930B}" type="presParOf" srcId="{55A784A2-01E0-43C5-BDAC-EC14F6038B05}" destId="{12D8DD4C-BB73-4E3A-A54C-160E479B0C34}" srcOrd="9" destOrd="0" presId="urn:microsoft.com/office/officeart/2005/8/layout/default"/>
    <dgm:cxn modelId="{E8C99BCA-4CAA-455C-94E3-3B5947A01E9D}" type="presParOf" srcId="{55A784A2-01E0-43C5-BDAC-EC14F6038B05}" destId="{1D833E1D-9A2D-4617-B1C7-C1F118146DD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D72EDB-11CF-4F61-A002-0F4207F00734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B06C297-4E43-4C35-B5A5-8D4FD4897003}">
      <dgm:prSet/>
      <dgm:spPr/>
      <dgm:t>
        <a:bodyPr/>
        <a:lstStyle/>
        <a:p>
          <a:r>
            <a:rPr lang="ru-RU" dirty="0"/>
            <a:t>Подготовка самообследования ОО</a:t>
          </a:r>
          <a:endParaRPr lang="en-US" dirty="0"/>
        </a:p>
      </dgm:t>
    </dgm:pt>
    <dgm:pt modelId="{D5567B49-AEC5-46B3-A60B-32B3DB7603D1}" type="parTrans" cxnId="{A03C4FA1-5701-4867-9D38-29E0DE784185}">
      <dgm:prSet/>
      <dgm:spPr/>
      <dgm:t>
        <a:bodyPr/>
        <a:lstStyle/>
        <a:p>
          <a:endParaRPr lang="en-US"/>
        </a:p>
      </dgm:t>
    </dgm:pt>
    <dgm:pt modelId="{9263CBAD-C1CD-4881-8B9E-DFCBC2187031}" type="sibTrans" cxnId="{A03C4FA1-5701-4867-9D38-29E0DE784185}">
      <dgm:prSet/>
      <dgm:spPr/>
      <dgm:t>
        <a:bodyPr/>
        <a:lstStyle/>
        <a:p>
          <a:endParaRPr lang="en-US"/>
        </a:p>
      </dgm:t>
    </dgm:pt>
    <dgm:pt modelId="{5EDE9A10-C286-40E3-9426-95D65FFB7B4D}">
      <dgm:prSet/>
      <dgm:spPr/>
      <dgm:t>
        <a:bodyPr/>
        <a:lstStyle/>
        <a:p>
          <a:r>
            <a:rPr lang="ru-RU" dirty="0"/>
            <a:t>Разработка программы развития ОО</a:t>
          </a:r>
          <a:endParaRPr lang="en-US" dirty="0"/>
        </a:p>
      </dgm:t>
    </dgm:pt>
    <dgm:pt modelId="{52D9F437-CFA0-45F8-8999-7D2B1A7B687F}" type="parTrans" cxnId="{AEF56B6E-9036-4404-8DDA-F7110D346B30}">
      <dgm:prSet/>
      <dgm:spPr/>
      <dgm:t>
        <a:bodyPr/>
        <a:lstStyle/>
        <a:p>
          <a:endParaRPr lang="en-US"/>
        </a:p>
      </dgm:t>
    </dgm:pt>
    <dgm:pt modelId="{6015C12B-F177-4D87-B790-00E62932547B}" type="sibTrans" cxnId="{AEF56B6E-9036-4404-8DDA-F7110D346B30}">
      <dgm:prSet/>
      <dgm:spPr/>
      <dgm:t>
        <a:bodyPr/>
        <a:lstStyle/>
        <a:p>
          <a:endParaRPr lang="en-US"/>
        </a:p>
      </dgm:t>
    </dgm:pt>
    <dgm:pt modelId="{C5781949-3582-40EE-86B8-521113599154}">
      <dgm:prSet/>
      <dgm:spPr/>
      <dgm:t>
        <a:bodyPr/>
        <a:lstStyle/>
        <a:p>
          <a:r>
            <a:rPr lang="ru-RU" dirty="0"/>
            <a:t>Корректировка образовательной программы и рабочих программ, выбора технологий</a:t>
          </a:r>
          <a:endParaRPr lang="en-US" dirty="0"/>
        </a:p>
      </dgm:t>
    </dgm:pt>
    <dgm:pt modelId="{65CCB2A8-EAA3-408C-B271-2FD9FB089D52}" type="parTrans" cxnId="{B34CA703-6EDE-4EB5-B313-7C8D5F18B46D}">
      <dgm:prSet/>
      <dgm:spPr/>
      <dgm:t>
        <a:bodyPr/>
        <a:lstStyle/>
        <a:p>
          <a:endParaRPr lang="en-US"/>
        </a:p>
      </dgm:t>
    </dgm:pt>
    <dgm:pt modelId="{E773B9BF-6357-4BC2-AF41-1255BE27E930}" type="sibTrans" cxnId="{B34CA703-6EDE-4EB5-B313-7C8D5F18B46D}">
      <dgm:prSet/>
      <dgm:spPr/>
      <dgm:t>
        <a:bodyPr/>
        <a:lstStyle/>
        <a:p>
          <a:endParaRPr lang="en-US"/>
        </a:p>
      </dgm:t>
    </dgm:pt>
    <dgm:pt modelId="{ADC7BAA8-759C-4368-B70A-45F7721C9311}">
      <dgm:prSet/>
      <dgm:spPr/>
      <dgm:t>
        <a:bodyPr/>
        <a:lstStyle/>
        <a:p>
          <a:r>
            <a:rPr lang="ru-RU" dirty="0"/>
            <a:t>Формирование системы повышения квалификации педагогов</a:t>
          </a:r>
          <a:endParaRPr lang="en-US" dirty="0"/>
        </a:p>
      </dgm:t>
    </dgm:pt>
    <dgm:pt modelId="{CE1BA811-FAE6-49BB-86BF-67C91599D7C7}" type="parTrans" cxnId="{DD1847BB-363C-474E-B485-ACF95B0253F4}">
      <dgm:prSet/>
      <dgm:spPr/>
      <dgm:t>
        <a:bodyPr/>
        <a:lstStyle/>
        <a:p>
          <a:endParaRPr lang="en-US"/>
        </a:p>
      </dgm:t>
    </dgm:pt>
    <dgm:pt modelId="{91F55A48-DC49-4742-892D-424B51AE3D97}" type="sibTrans" cxnId="{DD1847BB-363C-474E-B485-ACF95B0253F4}">
      <dgm:prSet/>
      <dgm:spPr/>
      <dgm:t>
        <a:bodyPr/>
        <a:lstStyle/>
        <a:p>
          <a:endParaRPr lang="en-US"/>
        </a:p>
      </dgm:t>
    </dgm:pt>
    <dgm:pt modelId="{C9242EB5-CD5F-429D-B3A8-03CD9173BAF8}">
      <dgm:prSet/>
      <dgm:spPr/>
      <dgm:t>
        <a:bodyPr/>
        <a:lstStyle/>
        <a:p>
          <a:r>
            <a:rPr lang="ru-RU" dirty="0"/>
            <a:t>Планирования работы объединений педагогов</a:t>
          </a:r>
          <a:endParaRPr lang="en-US" dirty="0"/>
        </a:p>
      </dgm:t>
    </dgm:pt>
    <dgm:pt modelId="{CE8A05FC-EAB8-479C-95C4-CBE7E9EDFA8E}" type="parTrans" cxnId="{1293AFA0-B360-4D66-92A3-BF819EBD9A54}">
      <dgm:prSet/>
      <dgm:spPr/>
      <dgm:t>
        <a:bodyPr/>
        <a:lstStyle/>
        <a:p>
          <a:endParaRPr lang="en-US"/>
        </a:p>
      </dgm:t>
    </dgm:pt>
    <dgm:pt modelId="{ABEB45A9-E479-4FAF-A358-F2E45510D1B8}" type="sibTrans" cxnId="{1293AFA0-B360-4D66-92A3-BF819EBD9A54}">
      <dgm:prSet/>
      <dgm:spPr/>
      <dgm:t>
        <a:bodyPr/>
        <a:lstStyle/>
        <a:p>
          <a:endParaRPr lang="en-US"/>
        </a:p>
      </dgm:t>
    </dgm:pt>
    <dgm:pt modelId="{7588FAE1-7E21-49D5-986F-61828B9D16BB}">
      <dgm:prSet/>
      <dgm:spPr/>
      <dgm:t>
        <a:bodyPr/>
        <a:lstStyle/>
        <a:p>
          <a:r>
            <a:rPr lang="ru-RU"/>
            <a:t>Построения индивидуальных образовательных маршрутов</a:t>
          </a:r>
          <a:endParaRPr lang="en-US"/>
        </a:p>
      </dgm:t>
    </dgm:pt>
    <dgm:pt modelId="{56295629-BFBA-4553-A03E-850437DF5008}" type="parTrans" cxnId="{4A71D53E-3539-4492-8638-22E831C4614D}">
      <dgm:prSet/>
      <dgm:spPr/>
      <dgm:t>
        <a:bodyPr/>
        <a:lstStyle/>
        <a:p>
          <a:endParaRPr lang="en-US"/>
        </a:p>
      </dgm:t>
    </dgm:pt>
    <dgm:pt modelId="{E901AB1F-4245-41E4-B3CA-F2D4C11A57EF}" type="sibTrans" cxnId="{4A71D53E-3539-4492-8638-22E831C4614D}">
      <dgm:prSet/>
      <dgm:spPr/>
      <dgm:t>
        <a:bodyPr/>
        <a:lstStyle/>
        <a:p>
          <a:endParaRPr lang="en-US"/>
        </a:p>
      </dgm:t>
    </dgm:pt>
    <dgm:pt modelId="{8A71EA9A-D41C-4FC7-A06F-189FD64B6A72}">
      <dgm:prSet/>
      <dgm:spPr/>
      <dgm:t>
        <a:bodyPr/>
        <a:lstStyle/>
        <a:p>
          <a:r>
            <a:rPr lang="ru-RU" dirty="0"/>
            <a:t>Построения системы дополнительного образования (развитие таланта)</a:t>
          </a:r>
          <a:endParaRPr lang="en-US" dirty="0"/>
        </a:p>
      </dgm:t>
    </dgm:pt>
    <dgm:pt modelId="{0DE4BEB0-E54B-4AC7-9CE0-2FF969E3946D}" type="parTrans" cxnId="{043B3AE0-B3E2-4A3A-AA7E-7D2B85B915B1}">
      <dgm:prSet/>
      <dgm:spPr/>
      <dgm:t>
        <a:bodyPr/>
        <a:lstStyle/>
        <a:p>
          <a:endParaRPr lang="en-US"/>
        </a:p>
      </dgm:t>
    </dgm:pt>
    <dgm:pt modelId="{18F0E8E1-6032-4F63-9C9F-A24AFDA26F63}" type="sibTrans" cxnId="{043B3AE0-B3E2-4A3A-AA7E-7D2B85B915B1}">
      <dgm:prSet/>
      <dgm:spPr/>
      <dgm:t>
        <a:bodyPr/>
        <a:lstStyle/>
        <a:p>
          <a:endParaRPr lang="en-US"/>
        </a:p>
      </dgm:t>
    </dgm:pt>
    <dgm:pt modelId="{C0079A9C-3B88-4891-8D14-F7D85CD20E26}">
      <dgm:prSet/>
      <dgm:spPr/>
      <dgm:t>
        <a:bodyPr/>
        <a:lstStyle/>
        <a:p>
          <a:r>
            <a:rPr lang="ru-RU"/>
            <a:t>Формирования системы психолого-педагогического сопровождения</a:t>
          </a:r>
          <a:endParaRPr lang="en-US"/>
        </a:p>
      </dgm:t>
    </dgm:pt>
    <dgm:pt modelId="{CBFFE2A6-1F49-4A4F-8ADF-E9A6FB263827}" type="parTrans" cxnId="{31625637-216A-45CA-ADAC-1AEBC22A4528}">
      <dgm:prSet/>
      <dgm:spPr/>
      <dgm:t>
        <a:bodyPr/>
        <a:lstStyle/>
        <a:p>
          <a:endParaRPr lang="en-US"/>
        </a:p>
      </dgm:t>
    </dgm:pt>
    <dgm:pt modelId="{6A2C9571-AA13-439E-80FC-D572E7BE2519}" type="sibTrans" cxnId="{31625637-216A-45CA-ADAC-1AEBC22A4528}">
      <dgm:prSet/>
      <dgm:spPr/>
      <dgm:t>
        <a:bodyPr/>
        <a:lstStyle/>
        <a:p>
          <a:endParaRPr lang="en-US"/>
        </a:p>
      </dgm:t>
    </dgm:pt>
    <dgm:pt modelId="{2955F607-9BC2-499D-BAC8-95BBA619F174}">
      <dgm:prSet/>
      <dgm:spPr/>
      <dgm:t>
        <a:bodyPr/>
        <a:lstStyle/>
        <a:p>
          <a:r>
            <a:rPr lang="ru-RU" dirty="0"/>
            <a:t>Создания системы включения родителей в образовательный процесс</a:t>
          </a:r>
          <a:endParaRPr lang="en-US" dirty="0"/>
        </a:p>
      </dgm:t>
    </dgm:pt>
    <dgm:pt modelId="{EC7165FC-E7EB-4EC3-A0DB-EA90419F1D7A}" type="parTrans" cxnId="{5970827E-8986-44C9-9484-BF00200884FB}">
      <dgm:prSet/>
      <dgm:spPr/>
      <dgm:t>
        <a:bodyPr/>
        <a:lstStyle/>
        <a:p>
          <a:endParaRPr lang="en-US"/>
        </a:p>
      </dgm:t>
    </dgm:pt>
    <dgm:pt modelId="{598E9153-8339-4C6F-A7E1-68D92CED3E01}" type="sibTrans" cxnId="{5970827E-8986-44C9-9484-BF00200884FB}">
      <dgm:prSet/>
      <dgm:spPr/>
      <dgm:t>
        <a:bodyPr/>
        <a:lstStyle/>
        <a:p>
          <a:endParaRPr lang="en-US"/>
        </a:p>
      </dgm:t>
    </dgm:pt>
    <dgm:pt modelId="{B61618A2-BE8C-4F78-ADA7-88CC86D3F078}">
      <dgm:prSet/>
      <dgm:spPr/>
      <dgm:t>
        <a:bodyPr/>
        <a:lstStyle/>
        <a:p>
          <a:r>
            <a:rPr lang="ru-RU" dirty="0"/>
            <a:t>Позиционирования ОО в образовательной системе района, региона…</a:t>
          </a:r>
          <a:endParaRPr lang="en-US" dirty="0"/>
        </a:p>
      </dgm:t>
    </dgm:pt>
    <dgm:pt modelId="{A011F71D-57D3-428A-A15C-25502E60CF2D}" type="parTrans" cxnId="{10928605-68F2-41BB-A5FF-3A322D73D0D1}">
      <dgm:prSet/>
      <dgm:spPr/>
      <dgm:t>
        <a:bodyPr/>
        <a:lstStyle/>
        <a:p>
          <a:endParaRPr lang="ru-RU"/>
        </a:p>
      </dgm:t>
    </dgm:pt>
    <dgm:pt modelId="{DDEFCBD3-1D76-4FFD-A698-E87A9145BC61}" type="sibTrans" cxnId="{10928605-68F2-41BB-A5FF-3A322D73D0D1}">
      <dgm:prSet/>
      <dgm:spPr/>
      <dgm:t>
        <a:bodyPr/>
        <a:lstStyle/>
        <a:p>
          <a:endParaRPr lang="ru-RU"/>
        </a:p>
      </dgm:t>
    </dgm:pt>
    <dgm:pt modelId="{2A86C9DE-CE7C-4677-B04A-7BC578184FAA}">
      <dgm:prSet/>
      <dgm:spPr/>
      <dgm:t>
        <a:bodyPr/>
        <a:lstStyle/>
        <a:p>
          <a:r>
            <a:rPr lang="ru-RU" dirty="0"/>
            <a:t>Планирования участия в инновационной и проектной деятельности</a:t>
          </a:r>
          <a:endParaRPr lang="en-US" dirty="0"/>
        </a:p>
      </dgm:t>
    </dgm:pt>
    <dgm:pt modelId="{EDE80E92-16F0-4EE5-B91C-7F1F0B16A95D}" type="parTrans" cxnId="{F5806339-A33D-492F-861C-C0F00160E72F}">
      <dgm:prSet/>
      <dgm:spPr/>
      <dgm:t>
        <a:bodyPr/>
        <a:lstStyle/>
        <a:p>
          <a:endParaRPr lang="ru-RU"/>
        </a:p>
      </dgm:t>
    </dgm:pt>
    <dgm:pt modelId="{2B29A9D6-CF76-48E6-8308-A0242FDE6533}" type="sibTrans" cxnId="{F5806339-A33D-492F-861C-C0F00160E72F}">
      <dgm:prSet/>
      <dgm:spPr/>
      <dgm:t>
        <a:bodyPr/>
        <a:lstStyle/>
        <a:p>
          <a:endParaRPr lang="ru-RU"/>
        </a:p>
      </dgm:t>
    </dgm:pt>
    <dgm:pt modelId="{4CF9C729-27FA-440A-87DB-AE29AAC9170D}">
      <dgm:prSet/>
      <dgm:spPr/>
      <dgm:t>
        <a:bodyPr/>
        <a:lstStyle/>
        <a:p>
          <a:endParaRPr lang="en-US" dirty="0"/>
        </a:p>
      </dgm:t>
    </dgm:pt>
    <dgm:pt modelId="{3B9911AD-BE0C-42C5-A6BE-453290E5DB5D}" type="parTrans" cxnId="{1420C497-24B1-473A-92F9-97A72B69C2FB}">
      <dgm:prSet/>
      <dgm:spPr/>
      <dgm:t>
        <a:bodyPr/>
        <a:lstStyle/>
        <a:p>
          <a:endParaRPr lang="ru-RU"/>
        </a:p>
      </dgm:t>
    </dgm:pt>
    <dgm:pt modelId="{370559E3-9A02-4582-9C91-2D2914C9D465}" type="sibTrans" cxnId="{1420C497-24B1-473A-92F9-97A72B69C2FB}">
      <dgm:prSet/>
      <dgm:spPr/>
      <dgm:t>
        <a:bodyPr/>
        <a:lstStyle/>
        <a:p>
          <a:endParaRPr lang="ru-RU"/>
        </a:p>
      </dgm:t>
    </dgm:pt>
    <dgm:pt modelId="{BCDF5633-8953-450B-B19E-8DA00783CE7B}" type="pres">
      <dgm:prSet presAssocID="{0FD72EDB-11CF-4F61-A002-0F4207F0073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FAC1B9-B752-482E-B06C-1C616571D45A}" type="pres">
      <dgm:prSet presAssocID="{1B06C297-4E43-4C35-B5A5-8D4FD4897003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DC3570-10FD-4BCA-8880-319BAC9F53B1}" type="pres">
      <dgm:prSet presAssocID="{9263CBAD-C1CD-4881-8B9E-DFCBC2187031}" presName="sibTrans" presStyleLbl="sibTrans1D1" presStyleIdx="0" presStyleCnt="11"/>
      <dgm:spPr/>
      <dgm:t>
        <a:bodyPr/>
        <a:lstStyle/>
        <a:p>
          <a:endParaRPr lang="ru-RU"/>
        </a:p>
      </dgm:t>
    </dgm:pt>
    <dgm:pt modelId="{2A1B6852-4A11-4974-9093-A3025179B547}" type="pres">
      <dgm:prSet presAssocID="{9263CBAD-C1CD-4881-8B9E-DFCBC2187031}" presName="connectorText" presStyleLbl="sibTrans1D1" presStyleIdx="0" presStyleCnt="11"/>
      <dgm:spPr/>
      <dgm:t>
        <a:bodyPr/>
        <a:lstStyle/>
        <a:p>
          <a:endParaRPr lang="ru-RU"/>
        </a:p>
      </dgm:t>
    </dgm:pt>
    <dgm:pt modelId="{69745CB1-C268-4224-B999-1B5D7055D680}" type="pres">
      <dgm:prSet presAssocID="{5EDE9A10-C286-40E3-9426-95D65FFB7B4D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B42617-3346-43A0-96A9-B2DF681B12A7}" type="pres">
      <dgm:prSet presAssocID="{6015C12B-F177-4D87-B790-00E62932547B}" presName="sibTrans" presStyleLbl="sibTrans1D1" presStyleIdx="1" presStyleCnt="11"/>
      <dgm:spPr/>
      <dgm:t>
        <a:bodyPr/>
        <a:lstStyle/>
        <a:p>
          <a:endParaRPr lang="ru-RU"/>
        </a:p>
      </dgm:t>
    </dgm:pt>
    <dgm:pt modelId="{204371AC-1593-40B0-B953-A4BF7397C3CF}" type="pres">
      <dgm:prSet presAssocID="{6015C12B-F177-4D87-B790-00E62932547B}" presName="connectorText" presStyleLbl="sibTrans1D1" presStyleIdx="1" presStyleCnt="11"/>
      <dgm:spPr/>
      <dgm:t>
        <a:bodyPr/>
        <a:lstStyle/>
        <a:p>
          <a:endParaRPr lang="ru-RU"/>
        </a:p>
      </dgm:t>
    </dgm:pt>
    <dgm:pt modelId="{F57537D1-247A-439A-B131-7C379CAC9BA2}" type="pres">
      <dgm:prSet presAssocID="{C5781949-3582-40EE-86B8-521113599154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6E48B8-80B4-4451-9C96-014C95938F1C}" type="pres">
      <dgm:prSet presAssocID="{E773B9BF-6357-4BC2-AF41-1255BE27E930}" presName="sibTrans" presStyleLbl="sibTrans1D1" presStyleIdx="2" presStyleCnt="11"/>
      <dgm:spPr/>
      <dgm:t>
        <a:bodyPr/>
        <a:lstStyle/>
        <a:p>
          <a:endParaRPr lang="ru-RU"/>
        </a:p>
      </dgm:t>
    </dgm:pt>
    <dgm:pt modelId="{D7B4518B-2E34-4434-9313-943E234267CD}" type="pres">
      <dgm:prSet presAssocID="{E773B9BF-6357-4BC2-AF41-1255BE27E930}" presName="connectorText" presStyleLbl="sibTrans1D1" presStyleIdx="2" presStyleCnt="11"/>
      <dgm:spPr/>
      <dgm:t>
        <a:bodyPr/>
        <a:lstStyle/>
        <a:p>
          <a:endParaRPr lang="ru-RU"/>
        </a:p>
      </dgm:t>
    </dgm:pt>
    <dgm:pt modelId="{ADB9729B-37A4-488E-927D-763150FC876A}" type="pres">
      <dgm:prSet presAssocID="{ADC7BAA8-759C-4368-B70A-45F7721C9311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CD70F1-B15E-4BC3-BA52-0BDC6A6FF7B3}" type="pres">
      <dgm:prSet presAssocID="{91F55A48-DC49-4742-892D-424B51AE3D97}" presName="sibTrans" presStyleLbl="sibTrans1D1" presStyleIdx="3" presStyleCnt="11"/>
      <dgm:spPr/>
      <dgm:t>
        <a:bodyPr/>
        <a:lstStyle/>
        <a:p>
          <a:endParaRPr lang="ru-RU"/>
        </a:p>
      </dgm:t>
    </dgm:pt>
    <dgm:pt modelId="{36D2FDF9-D5EE-4753-A63A-A69C3A28CD3F}" type="pres">
      <dgm:prSet presAssocID="{91F55A48-DC49-4742-892D-424B51AE3D97}" presName="connectorText" presStyleLbl="sibTrans1D1" presStyleIdx="3" presStyleCnt="11"/>
      <dgm:spPr/>
      <dgm:t>
        <a:bodyPr/>
        <a:lstStyle/>
        <a:p>
          <a:endParaRPr lang="ru-RU"/>
        </a:p>
      </dgm:t>
    </dgm:pt>
    <dgm:pt modelId="{CB56B09C-3411-4A99-8535-06EF5A948A43}" type="pres">
      <dgm:prSet presAssocID="{C9242EB5-CD5F-429D-B3A8-03CD9173BAF8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0658F8-EFF1-4F4B-AB3F-EADD7D1422CB}" type="pres">
      <dgm:prSet presAssocID="{ABEB45A9-E479-4FAF-A358-F2E45510D1B8}" presName="sibTrans" presStyleLbl="sibTrans1D1" presStyleIdx="4" presStyleCnt="11"/>
      <dgm:spPr/>
      <dgm:t>
        <a:bodyPr/>
        <a:lstStyle/>
        <a:p>
          <a:endParaRPr lang="ru-RU"/>
        </a:p>
      </dgm:t>
    </dgm:pt>
    <dgm:pt modelId="{897CBA7A-8877-4C23-A119-82A1133B7D3A}" type="pres">
      <dgm:prSet presAssocID="{ABEB45A9-E479-4FAF-A358-F2E45510D1B8}" presName="connectorText" presStyleLbl="sibTrans1D1" presStyleIdx="4" presStyleCnt="11"/>
      <dgm:spPr/>
      <dgm:t>
        <a:bodyPr/>
        <a:lstStyle/>
        <a:p>
          <a:endParaRPr lang="ru-RU"/>
        </a:p>
      </dgm:t>
    </dgm:pt>
    <dgm:pt modelId="{F69DF305-8085-47EE-8F43-D2426AB67ED3}" type="pres">
      <dgm:prSet presAssocID="{7588FAE1-7E21-49D5-986F-61828B9D16BB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EDF202-2997-49C1-8438-B6B693D34FC6}" type="pres">
      <dgm:prSet presAssocID="{E901AB1F-4245-41E4-B3CA-F2D4C11A57EF}" presName="sibTrans" presStyleLbl="sibTrans1D1" presStyleIdx="5" presStyleCnt="11"/>
      <dgm:spPr/>
      <dgm:t>
        <a:bodyPr/>
        <a:lstStyle/>
        <a:p>
          <a:endParaRPr lang="ru-RU"/>
        </a:p>
      </dgm:t>
    </dgm:pt>
    <dgm:pt modelId="{985185C7-AA3C-4869-84F4-63151ED37E75}" type="pres">
      <dgm:prSet presAssocID="{E901AB1F-4245-41E4-B3CA-F2D4C11A57EF}" presName="connectorText" presStyleLbl="sibTrans1D1" presStyleIdx="5" presStyleCnt="11"/>
      <dgm:spPr/>
      <dgm:t>
        <a:bodyPr/>
        <a:lstStyle/>
        <a:p>
          <a:endParaRPr lang="ru-RU"/>
        </a:p>
      </dgm:t>
    </dgm:pt>
    <dgm:pt modelId="{E0BB207C-C46B-4D90-BCCE-591854B70DEE}" type="pres">
      <dgm:prSet presAssocID="{8A71EA9A-D41C-4FC7-A06F-189FD64B6A72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A11860-2CFA-4D8A-8754-A33683B90151}" type="pres">
      <dgm:prSet presAssocID="{18F0E8E1-6032-4F63-9C9F-A24AFDA26F63}" presName="sibTrans" presStyleLbl="sibTrans1D1" presStyleIdx="6" presStyleCnt="11"/>
      <dgm:spPr/>
      <dgm:t>
        <a:bodyPr/>
        <a:lstStyle/>
        <a:p>
          <a:endParaRPr lang="ru-RU"/>
        </a:p>
      </dgm:t>
    </dgm:pt>
    <dgm:pt modelId="{50967538-1B89-4F66-9CE9-0C1CE7C9979B}" type="pres">
      <dgm:prSet presAssocID="{18F0E8E1-6032-4F63-9C9F-A24AFDA26F63}" presName="connectorText" presStyleLbl="sibTrans1D1" presStyleIdx="6" presStyleCnt="11"/>
      <dgm:spPr/>
      <dgm:t>
        <a:bodyPr/>
        <a:lstStyle/>
        <a:p>
          <a:endParaRPr lang="ru-RU"/>
        </a:p>
      </dgm:t>
    </dgm:pt>
    <dgm:pt modelId="{82805413-F5C8-4FDE-80A5-E6336FAC028F}" type="pres">
      <dgm:prSet presAssocID="{C0079A9C-3B88-4891-8D14-F7D85CD20E26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23D74-F852-4E5E-9159-1410B561BFF8}" type="pres">
      <dgm:prSet presAssocID="{6A2C9571-AA13-439E-80FC-D572E7BE2519}" presName="sibTrans" presStyleLbl="sibTrans1D1" presStyleIdx="7" presStyleCnt="11"/>
      <dgm:spPr/>
      <dgm:t>
        <a:bodyPr/>
        <a:lstStyle/>
        <a:p>
          <a:endParaRPr lang="ru-RU"/>
        </a:p>
      </dgm:t>
    </dgm:pt>
    <dgm:pt modelId="{6CDD2790-7062-4EA1-A3EC-433DA8B7265A}" type="pres">
      <dgm:prSet presAssocID="{6A2C9571-AA13-439E-80FC-D572E7BE2519}" presName="connectorText" presStyleLbl="sibTrans1D1" presStyleIdx="7" presStyleCnt="11"/>
      <dgm:spPr/>
      <dgm:t>
        <a:bodyPr/>
        <a:lstStyle/>
        <a:p>
          <a:endParaRPr lang="ru-RU"/>
        </a:p>
      </dgm:t>
    </dgm:pt>
    <dgm:pt modelId="{6E5039F0-E1A0-436A-AC87-0ADB5FAB3209}" type="pres">
      <dgm:prSet presAssocID="{2955F607-9BC2-499D-BAC8-95BBA619F174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567085-30DE-4935-B0BB-F21387A263CE}" type="pres">
      <dgm:prSet presAssocID="{598E9153-8339-4C6F-A7E1-68D92CED3E01}" presName="sibTrans" presStyleLbl="sibTrans1D1" presStyleIdx="8" presStyleCnt="11"/>
      <dgm:spPr/>
      <dgm:t>
        <a:bodyPr/>
        <a:lstStyle/>
        <a:p>
          <a:endParaRPr lang="ru-RU"/>
        </a:p>
      </dgm:t>
    </dgm:pt>
    <dgm:pt modelId="{A4DBB635-99FD-4DED-8951-9FC64C569267}" type="pres">
      <dgm:prSet presAssocID="{598E9153-8339-4C6F-A7E1-68D92CED3E01}" presName="connectorText" presStyleLbl="sibTrans1D1" presStyleIdx="8" presStyleCnt="11"/>
      <dgm:spPr/>
      <dgm:t>
        <a:bodyPr/>
        <a:lstStyle/>
        <a:p>
          <a:endParaRPr lang="ru-RU"/>
        </a:p>
      </dgm:t>
    </dgm:pt>
    <dgm:pt modelId="{854858CC-17F0-4A73-83E4-B85C4E8E271F}" type="pres">
      <dgm:prSet presAssocID="{B61618A2-BE8C-4F78-ADA7-88CC86D3F078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9E8B28-196B-44E7-8DA4-60958A890FD9}" type="pres">
      <dgm:prSet presAssocID="{DDEFCBD3-1D76-4FFD-A698-E87A9145BC61}" presName="sibTrans" presStyleLbl="sibTrans1D1" presStyleIdx="9" presStyleCnt="11"/>
      <dgm:spPr/>
      <dgm:t>
        <a:bodyPr/>
        <a:lstStyle/>
        <a:p>
          <a:endParaRPr lang="ru-RU"/>
        </a:p>
      </dgm:t>
    </dgm:pt>
    <dgm:pt modelId="{04ED5794-5042-46C9-A36C-02B69A5D86C2}" type="pres">
      <dgm:prSet presAssocID="{DDEFCBD3-1D76-4FFD-A698-E87A9145BC61}" presName="connectorText" presStyleLbl="sibTrans1D1" presStyleIdx="9" presStyleCnt="11"/>
      <dgm:spPr/>
      <dgm:t>
        <a:bodyPr/>
        <a:lstStyle/>
        <a:p>
          <a:endParaRPr lang="ru-RU"/>
        </a:p>
      </dgm:t>
    </dgm:pt>
    <dgm:pt modelId="{20E0F7F7-B3E7-4756-A20B-29B553F80DA4}" type="pres">
      <dgm:prSet presAssocID="{2A86C9DE-CE7C-4677-B04A-7BC578184FAA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FD3541-9BA7-4542-9B64-AB533AC659A0}" type="pres">
      <dgm:prSet presAssocID="{2B29A9D6-CF76-48E6-8308-A0242FDE6533}" presName="sibTrans" presStyleLbl="sibTrans1D1" presStyleIdx="10" presStyleCnt="11"/>
      <dgm:spPr/>
      <dgm:t>
        <a:bodyPr/>
        <a:lstStyle/>
        <a:p>
          <a:endParaRPr lang="ru-RU"/>
        </a:p>
      </dgm:t>
    </dgm:pt>
    <dgm:pt modelId="{DBE7FE6A-B42D-41D3-AB17-768B712EED99}" type="pres">
      <dgm:prSet presAssocID="{2B29A9D6-CF76-48E6-8308-A0242FDE6533}" presName="connectorText" presStyleLbl="sibTrans1D1" presStyleIdx="10" presStyleCnt="11"/>
      <dgm:spPr/>
      <dgm:t>
        <a:bodyPr/>
        <a:lstStyle/>
        <a:p>
          <a:endParaRPr lang="ru-RU"/>
        </a:p>
      </dgm:t>
    </dgm:pt>
    <dgm:pt modelId="{23D48813-E86E-4FD0-B5C7-2C15987D4C64}" type="pres">
      <dgm:prSet presAssocID="{4CF9C729-27FA-440A-87DB-AE29AAC9170D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BF9826-F63F-47CC-99BE-76AD59BA13BB}" type="presOf" srcId="{9263CBAD-C1CD-4881-8B9E-DFCBC2187031}" destId="{47DC3570-10FD-4BCA-8880-319BAC9F53B1}" srcOrd="0" destOrd="0" presId="urn:microsoft.com/office/officeart/2016/7/layout/RepeatingBendingProcessNew"/>
    <dgm:cxn modelId="{1293AFA0-B360-4D66-92A3-BF819EBD9A54}" srcId="{0FD72EDB-11CF-4F61-A002-0F4207F00734}" destId="{C9242EB5-CD5F-429D-B3A8-03CD9173BAF8}" srcOrd="4" destOrd="0" parTransId="{CE8A05FC-EAB8-479C-95C4-CBE7E9EDFA8E}" sibTransId="{ABEB45A9-E479-4FAF-A358-F2E45510D1B8}"/>
    <dgm:cxn modelId="{5A418F8B-7F4E-4307-8174-9E21405E668F}" type="presOf" srcId="{4CF9C729-27FA-440A-87DB-AE29AAC9170D}" destId="{23D48813-E86E-4FD0-B5C7-2C15987D4C64}" srcOrd="0" destOrd="0" presId="urn:microsoft.com/office/officeart/2016/7/layout/RepeatingBendingProcessNew"/>
    <dgm:cxn modelId="{31625637-216A-45CA-ADAC-1AEBC22A4528}" srcId="{0FD72EDB-11CF-4F61-A002-0F4207F00734}" destId="{C0079A9C-3B88-4891-8D14-F7D85CD20E26}" srcOrd="7" destOrd="0" parTransId="{CBFFE2A6-1F49-4A4F-8ADF-E9A6FB263827}" sibTransId="{6A2C9571-AA13-439E-80FC-D572E7BE2519}"/>
    <dgm:cxn modelId="{ED83AF1A-1CED-4F89-A684-44E5C07EDBA7}" type="presOf" srcId="{6A2C9571-AA13-439E-80FC-D572E7BE2519}" destId="{E5123D74-F852-4E5E-9159-1410B561BFF8}" srcOrd="0" destOrd="0" presId="urn:microsoft.com/office/officeart/2016/7/layout/RepeatingBendingProcessNew"/>
    <dgm:cxn modelId="{2D862AD5-D1AC-4E60-8B8F-10CC0C5A6FAD}" type="presOf" srcId="{6015C12B-F177-4D87-B790-00E62932547B}" destId="{3FB42617-3346-43A0-96A9-B2DF681B12A7}" srcOrd="0" destOrd="0" presId="urn:microsoft.com/office/officeart/2016/7/layout/RepeatingBendingProcessNew"/>
    <dgm:cxn modelId="{817BB65C-FE36-434D-AEE0-9E9C902A3622}" type="presOf" srcId="{2B29A9D6-CF76-48E6-8308-A0242FDE6533}" destId="{DBE7FE6A-B42D-41D3-AB17-768B712EED99}" srcOrd="1" destOrd="0" presId="urn:microsoft.com/office/officeart/2016/7/layout/RepeatingBendingProcessNew"/>
    <dgm:cxn modelId="{B34CA703-6EDE-4EB5-B313-7C8D5F18B46D}" srcId="{0FD72EDB-11CF-4F61-A002-0F4207F00734}" destId="{C5781949-3582-40EE-86B8-521113599154}" srcOrd="2" destOrd="0" parTransId="{65CCB2A8-EAA3-408C-B271-2FD9FB089D52}" sibTransId="{E773B9BF-6357-4BC2-AF41-1255BE27E930}"/>
    <dgm:cxn modelId="{1420C497-24B1-473A-92F9-97A72B69C2FB}" srcId="{0FD72EDB-11CF-4F61-A002-0F4207F00734}" destId="{4CF9C729-27FA-440A-87DB-AE29AAC9170D}" srcOrd="11" destOrd="0" parTransId="{3B9911AD-BE0C-42C5-A6BE-453290E5DB5D}" sibTransId="{370559E3-9A02-4582-9C91-2D2914C9D465}"/>
    <dgm:cxn modelId="{099339AE-6838-4742-BC38-C3DF34B97F3E}" type="presOf" srcId="{E901AB1F-4245-41E4-B3CA-F2D4C11A57EF}" destId="{0CEDF202-2997-49C1-8438-B6B693D34FC6}" srcOrd="0" destOrd="0" presId="urn:microsoft.com/office/officeart/2016/7/layout/RepeatingBendingProcessNew"/>
    <dgm:cxn modelId="{DD1847BB-363C-474E-B485-ACF95B0253F4}" srcId="{0FD72EDB-11CF-4F61-A002-0F4207F00734}" destId="{ADC7BAA8-759C-4368-B70A-45F7721C9311}" srcOrd="3" destOrd="0" parTransId="{CE1BA811-FAE6-49BB-86BF-67C91599D7C7}" sibTransId="{91F55A48-DC49-4742-892D-424B51AE3D97}"/>
    <dgm:cxn modelId="{63ED9EF2-A49A-46FC-9B31-3B777BC5A596}" type="presOf" srcId="{E773B9BF-6357-4BC2-AF41-1255BE27E930}" destId="{D7B4518B-2E34-4434-9313-943E234267CD}" srcOrd="1" destOrd="0" presId="urn:microsoft.com/office/officeart/2016/7/layout/RepeatingBendingProcessNew"/>
    <dgm:cxn modelId="{043B3AE0-B3E2-4A3A-AA7E-7D2B85B915B1}" srcId="{0FD72EDB-11CF-4F61-A002-0F4207F00734}" destId="{8A71EA9A-D41C-4FC7-A06F-189FD64B6A72}" srcOrd="6" destOrd="0" parTransId="{0DE4BEB0-E54B-4AC7-9CE0-2FF969E3946D}" sibTransId="{18F0E8E1-6032-4F63-9C9F-A24AFDA26F63}"/>
    <dgm:cxn modelId="{F3CB3192-CC11-4F4E-A682-65416CFF6E53}" type="presOf" srcId="{7588FAE1-7E21-49D5-986F-61828B9D16BB}" destId="{F69DF305-8085-47EE-8F43-D2426AB67ED3}" srcOrd="0" destOrd="0" presId="urn:microsoft.com/office/officeart/2016/7/layout/RepeatingBendingProcessNew"/>
    <dgm:cxn modelId="{10928605-68F2-41BB-A5FF-3A322D73D0D1}" srcId="{0FD72EDB-11CF-4F61-A002-0F4207F00734}" destId="{B61618A2-BE8C-4F78-ADA7-88CC86D3F078}" srcOrd="9" destOrd="0" parTransId="{A011F71D-57D3-428A-A15C-25502E60CF2D}" sibTransId="{DDEFCBD3-1D76-4FFD-A698-E87A9145BC61}"/>
    <dgm:cxn modelId="{B47E86FB-48C9-484B-95CD-8F55487DFD45}" type="presOf" srcId="{91F55A48-DC49-4742-892D-424B51AE3D97}" destId="{36D2FDF9-D5EE-4753-A63A-A69C3A28CD3F}" srcOrd="1" destOrd="0" presId="urn:microsoft.com/office/officeart/2016/7/layout/RepeatingBendingProcessNew"/>
    <dgm:cxn modelId="{5970827E-8986-44C9-9484-BF00200884FB}" srcId="{0FD72EDB-11CF-4F61-A002-0F4207F00734}" destId="{2955F607-9BC2-499D-BAC8-95BBA619F174}" srcOrd="8" destOrd="0" parTransId="{EC7165FC-E7EB-4EC3-A0DB-EA90419F1D7A}" sibTransId="{598E9153-8339-4C6F-A7E1-68D92CED3E01}"/>
    <dgm:cxn modelId="{0ABD6BF6-EFB6-4D0F-9B7D-BA62D041DE81}" type="presOf" srcId="{E901AB1F-4245-41E4-B3CA-F2D4C11A57EF}" destId="{985185C7-AA3C-4869-84F4-63151ED37E75}" srcOrd="1" destOrd="0" presId="urn:microsoft.com/office/officeart/2016/7/layout/RepeatingBendingProcessNew"/>
    <dgm:cxn modelId="{B70B7121-B2A1-4403-8DDD-8F4DF3D6173F}" type="presOf" srcId="{598E9153-8339-4C6F-A7E1-68D92CED3E01}" destId="{A4DBB635-99FD-4DED-8951-9FC64C569267}" srcOrd="1" destOrd="0" presId="urn:microsoft.com/office/officeart/2016/7/layout/RepeatingBendingProcessNew"/>
    <dgm:cxn modelId="{62F11B89-EB18-45C8-A51C-9886C4837A89}" type="presOf" srcId="{598E9153-8339-4C6F-A7E1-68D92CED3E01}" destId="{27567085-30DE-4935-B0BB-F21387A263CE}" srcOrd="0" destOrd="0" presId="urn:microsoft.com/office/officeart/2016/7/layout/RepeatingBendingProcessNew"/>
    <dgm:cxn modelId="{9274E7EF-D603-4B02-AF00-D2F720C6DEB0}" type="presOf" srcId="{9263CBAD-C1CD-4881-8B9E-DFCBC2187031}" destId="{2A1B6852-4A11-4974-9093-A3025179B547}" srcOrd="1" destOrd="0" presId="urn:microsoft.com/office/officeart/2016/7/layout/RepeatingBendingProcessNew"/>
    <dgm:cxn modelId="{AA7C2FB7-BD8B-4815-AFB1-243C0844028A}" type="presOf" srcId="{91F55A48-DC49-4742-892D-424B51AE3D97}" destId="{50CD70F1-B15E-4BC3-BA52-0BDC6A6FF7B3}" srcOrd="0" destOrd="0" presId="urn:microsoft.com/office/officeart/2016/7/layout/RepeatingBendingProcessNew"/>
    <dgm:cxn modelId="{0421E5BD-CB21-4D88-A8FA-DF65FF0FAFC9}" type="presOf" srcId="{C0079A9C-3B88-4891-8D14-F7D85CD20E26}" destId="{82805413-F5C8-4FDE-80A5-E6336FAC028F}" srcOrd="0" destOrd="0" presId="urn:microsoft.com/office/officeart/2016/7/layout/RepeatingBendingProcessNew"/>
    <dgm:cxn modelId="{0CD3C176-2486-440E-AEE7-1BE3BD35F973}" type="presOf" srcId="{8A71EA9A-D41C-4FC7-A06F-189FD64B6A72}" destId="{E0BB207C-C46B-4D90-BCCE-591854B70DEE}" srcOrd="0" destOrd="0" presId="urn:microsoft.com/office/officeart/2016/7/layout/RepeatingBendingProcessNew"/>
    <dgm:cxn modelId="{F5806339-A33D-492F-861C-C0F00160E72F}" srcId="{0FD72EDB-11CF-4F61-A002-0F4207F00734}" destId="{2A86C9DE-CE7C-4677-B04A-7BC578184FAA}" srcOrd="10" destOrd="0" parTransId="{EDE80E92-16F0-4EE5-B91C-7F1F0B16A95D}" sibTransId="{2B29A9D6-CF76-48E6-8308-A0242FDE6533}"/>
    <dgm:cxn modelId="{F7A96A05-BBDF-454C-9353-E0FE6B78ECA7}" type="presOf" srcId="{6A2C9571-AA13-439E-80FC-D572E7BE2519}" destId="{6CDD2790-7062-4EA1-A3EC-433DA8B7265A}" srcOrd="1" destOrd="0" presId="urn:microsoft.com/office/officeart/2016/7/layout/RepeatingBendingProcessNew"/>
    <dgm:cxn modelId="{C102848A-899F-4320-935E-87595677A37F}" type="presOf" srcId="{ADC7BAA8-759C-4368-B70A-45F7721C9311}" destId="{ADB9729B-37A4-488E-927D-763150FC876A}" srcOrd="0" destOrd="0" presId="urn:microsoft.com/office/officeart/2016/7/layout/RepeatingBendingProcessNew"/>
    <dgm:cxn modelId="{A03C4FA1-5701-4867-9D38-29E0DE784185}" srcId="{0FD72EDB-11CF-4F61-A002-0F4207F00734}" destId="{1B06C297-4E43-4C35-B5A5-8D4FD4897003}" srcOrd="0" destOrd="0" parTransId="{D5567B49-AEC5-46B3-A60B-32B3DB7603D1}" sibTransId="{9263CBAD-C1CD-4881-8B9E-DFCBC2187031}"/>
    <dgm:cxn modelId="{44D785C2-0055-43A3-AD1C-8788F0DE209F}" type="presOf" srcId="{2A86C9DE-CE7C-4677-B04A-7BC578184FAA}" destId="{20E0F7F7-B3E7-4756-A20B-29B553F80DA4}" srcOrd="0" destOrd="0" presId="urn:microsoft.com/office/officeart/2016/7/layout/RepeatingBendingProcessNew"/>
    <dgm:cxn modelId="{262ADCDF-CE33-4F6E-86B8-DA239C02B3A6}" type="presOf" srcId="{18F0E8E1-6032-4F63-9C9F-A24AFDA26F63}" destId="{50967538-1B89-4F66-9CE9-0C1CE7C9979B}" srcOrd="1" destOrd="0" presId="urn:microsoft.com/office/officeart/2016/7/layout/RepeatingBendingProcessNew"/>
    <dgm:cxn modelId="{4A71D53E-3539-4492-8638-22E831C4614D}" srcId="{0FD72EDB-11CF-4F61-A002-0F4207F00734}" destId="{7588FAE1-7E21-49D5-986F-61828B9D16BB}" srcOrd="5" destOrd="0" parTransId="{56295629-BFBA-4553-A03E-850437DF5008}" sibTransId="{E901AB1F-4245-41E4-B3CA-F2D4C11A57EF}"/>
    <dgm:cxn modelId="{84DAD68C-12A6-448B-8A28-F0893BC657D9}" type="presOf" srcId="{B61618A2-BE8C-4F78-ADA7-88CC86D3F078}" destId="{854858CC-17F0-4A73-83E4-B85C4E8E271F}" srcOrd="0" destOrd="0" presId="urn:microsoft.com/office/officeart/2016/7/layout/RepeatingBendingProcessNew"/>
    <dgm:cxn modelId="{B8ADA2ED-3676-419B-9EE8-DCCC379416EB}" type="presOf" srcId="{C9242EB5-CD5F-429D-B3A8-03CD9173BAF8}" destId="{CB56B09C-3411-4A99-8535-06EF5A948A43}" srcOrd="0" destOrd="0" presId="urn:microsoft.com/office/officeart/2016/7/layout/RepeatingBendingProcessNew"/>
    <dgm:cxn modelId="{AEF56B6E-9036-4404-8DDA-F7110D346B30}" srcId="{0FD72EDB-11CF-4F61-A002-0F4207F00734}" destId="{5EDE9A10-C286-40E3-9426-95D65FFB7B4D}" srcOrd="1" destOrd="0" parTransId="{52D9F437-CFA0-45F8-8999-7D2B1A7B687F}" sibTransId="{6015C12B-F177-4D87-B790-00E62932547B}"/>
    <dgm:cxn modelId="{83DA80B0-859A-44DA-A27B-2304E22528F3}" type="presOf" srcId="{6015C12B-F177-4D87-B790-00E62932547B}" destId="{204371AC-1593-40B0-B953-A4BF7397C3CF}" srcOrd="1" destOrd="0" presId="urn:microsoft.com/office/officeart/2016/7/layout/RepeatingBendingProcessNew"/>
    <dgm:cxn modelId="{35415645-8903-4A79-AF3B-B492752B0C48}" type="presOf" srcId="{DDEFCBD3-1D76-4FFD-A698-E87A9145BC61}" destId="{029E8B28-196B-44E7-8DA4-60958A890FD9}" srcOrd="0" destOrd="0" presId="urn:microsoft.com/office/officeart/2016/7/layout/RepeatingBendingProcessNew"/>
    <dgm:cxn modelId="{1F80EA6A-27C3-4048-B749-7D2276838F5E}" type="presOf" srcId="{DDEFCBD3-1D76-4FFD-A698-E87A9145BC61}" destId="{04ED5794-5042-46C9-A36C-02B69A5D86C2}" srcOrd="1" destOrd="0" presId="urn:microsoft.com/office/officeart/2016/7/layout/RepeatingBendingProcessNew"/>
    <dgm:cxn modelId="{53301C2C-6602-4332-B6D5-2B30A27D8EFE}" type="presOf" srcId="{E773B9BF-6357-4BC2-AF41-1255BE27E930}" destId="{F56E48B8-80B4-4451-9C96-014C95938F1C}" srcOrd="0" destOrd="0" presId="urn:microsoft.com/office/officeart/2016/7/layout/RepeatingBendingProcessNew"/>
    <dgm:cxn modelId="{87C6C416-7769-419F-8E17-FF73B1B11F1D}" type="presOf" srcId="{18F0E8E1-6032-4F63-9C9F-A24AFDA26F63}" destId="{2BA11860-2CFA-4D8A-8754-A33683B90151}" srcOrd="0" destOrd="0" presId="urn:microsoft.com/office/officeart/2016/7/layout/RepeatingBendingProcessNew"/>
    <dgm:cxn modelId="{2E0DFB11-B1AB-44DB-8426-86D94003DB6E}" type="presOf" srcId="{2955F607-9BC2-499D-BAC8-95BBA619F174}" destId="{6E5039F0-E1A0-436A-AC87-0ADB5FAB3209}" srcOrd="0" destOrd="0" presId="urn:microsoft.com/office/officeart/2016/7/layout/RepeatingBendingProcessNew"/>
    <dgm:cxn modelId="{B775EC12-5C9A-4BF2-9F27-57A7C13B9838}" type="presOf" srcId="{1B06C297-4E43-4C35-B5A5-8D4FD4897003}" destId="{56FAC1B9-B752-482E-B06C-1C616571D45A}" srcOrd="0" destOrd="0" presId="urn:microsoft.com/office/officeart/2016/7/layout/RepeatingBendingProcessNew"/>
    <dgm:cxn modelId="{085EF412-558B-46FE-8B64-4BF59AB0214D}" type="presOf" srcId="{ABEB45A9-E479-4FAF-A358-F2E45510D1B8}" destId="{B00658F8-EFF1-4F4B-AB3F-EADD7D1422CB}" srcOrd="0" destOrd="0" presId="urn:microsoft.com/office/officeart/2016/7/layout/RepeatingBendingProcessNew"/>
    <dgm:cxn modelId="{4051FB4E-869C-4D0C-A08D-AAC77E3DCE23}" type="presOf" srcId="{2B29A9D6-CF76-48E6-8308-A0242FDE6533}" destId="{7AFD3541-9BA7-4542-9B64-AB533AC659A0}" srcOrd="0" destOrd="0" presId="urn:microsoft.com/office/officeart/2016/7/layout/RepeatingBendingProcessNew"/>
    <dgm:cxn modelId="{0064D628-9DB0-4AA1-81B6-2C67681D6A67}" type="presOf" srcId="{0FD72EDB-11CF-4F61-A002-0F4207F00734}" destId="{BCDF5633-8953-450B-B19E-8DA00783CE7B}" srcOrd="0" destOrd="0" presId="urn:microsoft.com/office/officeart/2016/7/layout/RepeatingBendingProcessNew"/>
    <dgm:cxn modelId="{EDEFB810-9A40-4F85-ACF8-122B39FCFBF2}" type="presOf" srcId="{C5781949-3582-40EE-86B8-521113599154}" destId="{F57537D1-247A-439A-B131-7C379CAC9BA2}" srcOrd="0" destOrd="0" presId="urn:microsoft.com/office/officeart/2016/7/layout/RepeatingBendingProcessNew"/>
    <dgm:cxn modelId="{A30AB49B-2D02-49E1-84CD-7DC3C85AA51F}" type="presOf" srcId="{5EDE9A10-C286-40E3-9426-95D65FFB7B4D}" destId="{69745CB1-C268-4224-B999-1B5D7055D680}" srcOrd="0" destOrd="0" presId="urn:microsoft.com/office/officeart/2016/7/layout/RepeatingBendingProcessNew"/>
    <dgm:cxn modelId="{B0B8F42D-4F07-4321-80A6-02580F126885}" type="presOf" srcId="{ABEB45A9-E479-4FAF-A358-F2E45510D1B8}" destId="{897CBA7A-8877-4C23-A119-82A1133B7D3A}" srcOrd="1" destOrd="0" presId="urn:microsoft.com/office/officeart/2016/7/layout/RepeatingBendingProcessNew"/>
    <dgm:cxn modelId="{D17F14DD-D3B0-4E60-BCF5-1E40C7A6140E}" type="presParOf" srcId="{BCDF5633-8953-450B-B19E-8DA00783CE7B}" destId="{56FAC1B9-B752-482E-B06C-1C616571D45A}" srcOrd="0" destOrd="0" presId="urn:microsoft.com/office/officeart/2016/7/layout/RepeatingBendingProcessNew"/>
    <dgm:cxn modelId="{ED1E0314-2035-40DF-A0E0-E731EFAAFB97}" type="presParOf" srcId="{BCDF5633-8953-450B-B19E-8DA00783CE7B}" destId="{47DC3570-10FD-4BCA-8880-319BAC9F53B1}" srcOrd="1" destOrd="0" presId="urn:microsoft.com/office/officeart/2016/7/layout/RepeatingBendingProcessNew"/>
    <dgm:cxn modelId="{3942EFCC-3731-48CE-8C82-4ED1E405A489}" type="presParOf" srcId="{47DC3570-10FD-4BCA-8880-319BAC9F53B1}" destId="{2A1B6852-4A11-4974-9093-A3025179B547}" srcOrd="0" destOrd="0" presId="urn:microsoft.com/office/officeart/2016/7/layout/RepeatingBendingProcessNew"/>
    <dgm:cxn modelId="{38C6830F-80F2-4192-BFBF-AA50470EE109}" type="presParOf" srcId="{BCDF5633-8953-450B-B19E-8DA00783CE7B}" destId="{69745CB1-C268-4224-B999-1B5D7055D680}" srcOrd="2" destOrd="0" presId="urn:microsoft.com/office/officeart/2016/7/layout/RepeatingBendingProcessNew"/>
    <dgm:cxn modelId="{E436D0F8-A4B8-4948-9B86-B71093E65153}" type="presParOf" srcId="{BCDF5633-8953-450B-B19E-8DA00783CE7B}" destId="{3FB42617-3346-43A0-96A9-B2DF681B12A7}" srcOrd="3" destOrd="0" presId="urn:microsoft.com/office/officeart/2016/7/layout/RepeatingBendingProcessNew"/>
    <dgm:cxn modelId="{A10F12F3-C800-4D1D-8795-E8D57534C7FD}" type="presParOf" srcId="{3FB42617-3346-43A0-96A9-B2DF681B12A7}" destId="{204371AC-1593-40B0-B953-A4BF7397C3CF}" srcOrd="0" destOrd="0" presId="urn:microsoft.com/office/officeart/2016/7/layout/RepeatingBendingProcessNew"/>
    <dgm:cxn modelId="{55168C01-D194-4F45-A254-CE9A241CD5CC}" type="presParOf" srcId="{BCDF5633-8953-450B-B19E-8DA00783CE7B}" destId="{F57537D1-247A-439A-B131-7C379CAC9BA2}" srcOrd="4" destOrd="0" presId="urn:microsoft.com/office/officeart/2016/7/layout/RepeatingBendingProcessNew"/>
    <dgm:cxn modelId="{B51C223E-2105-4927-B35A-71E2B6273480}" type="presParOf" srcId="{BCDF5633-8953-450B-B19E-8DA00783CE7B}" destId="{F56E48B8-80B4-4451-9C96-014C95938F1C}" srcOrd="5" destOrd="0" presId="urn:microsoft.com/office/officeart/2016/7/layout/RepeatingBendingProcessNew"/>
    <dgm:cxn modelId="{1D21C2C3-D3DE-43D2-9EC5-5F7E66DA8E25}" type="presParOf" srcId="{F56E48B8-80B4-4451-9C96-014C95938F1C}" destId="{D7B4518B-2E34-4434-9313-943E234267CD}" srcOrd="0" destOrd="0" presId="urn:microsoft.com/office/officeart/2016/7/layout/RepeatingBendingProcessNew"/>
    <dgm:cxn modelId="{F6D5D252-1AFA-4F4B-8B5D-B0BFEA2FAB25}" type="presParOf" srcId="{BCDF5633-8953-450B-B19E-8DA00783CE7B}" destId="{ADB9729B-37A4-488E-927D-763150FC876A}" srcOrd="6" destOrd="0" presId="urn:microsoft.com/office/officeart/2016/7/layout/RepeatingBendingProcessNew"/>
    <dgm:cxn modelId="{96DE1C2A-397B-4D0E-9E44-DDEE2B22749A}" type="presParOf" srcId="{BCDF5633-8953-450B-B19E-8DA00783CE7B}" destId="{50CD70F1-B15E-4BC3-BA52-0BDC6A6FF7B3}" srcOrd="7" destOrd="0" presId="urn:microsoft.com/office/officeart/2016/7/layout/RepeatingBendingProcessNew"/>
    <dgm:cxn modelId="{058F8B14-F87B-4169-BD00-1E94559034B8}" type="presParOf" srcId="{50CD70F1-B15E-4BC3-BA52-0BDC6A6FF7B3}" destId="{36D2FDF9-D5EE-4753-A63A-A69C3A28CD3F}" srcOrd="0" destOrd="0" presId="urn:microsoft.com/office/officeart/2016/7/layout/RepeatingBendingProcessNew"/>
    <dgm:cxn modelId="{F8A713D0-CC2C-498C-965E-B2FDEBD748BF}" type="presParOf" srcId="{BCDF5633-8953-450B-B19E-8DA00783CE7B}" destId="{CB56B09C-3411-4A99-8535-06EF5A948A43}" srcOrd="8" destOrd="0" presId="urn:microsoft.com/office/officeart/2016/7/layout/RepeatingBendingProcessNew"/>
    <dgm:cxn modelId="{3DD054F0-50B9-4ABB-8406-8CEFFB280D4E}" type="presParOf" srcId="{BCDF5633-8953-450B-B19E-8DA00783CE7B}" destId="{B00658F8-EFF1-4F4B-AB3F-EADD7D1422CB}" srcOrd="9" destOrd="0" presId="urn:microsoft.com/office/officeart/2016/7/layout/RepeatingBendingProcessNew"/>
    <dgm:cxn modelId="{A8B0AAD3-01E1-402C-8ADB-463B15F84E9F}" type="presParOf" srcId="{B00658F8-EFF1-4F4B-AB3F-EADD7D1422CB}" destId="{897CBA7A-8877-4C23-A119-82A1133B7D3A}" srcOrd="0" destOrd="0" presId="urn:microsoft.com/office/officeart/2016/7/layout/RepeatingBendingProcessNew"/>
    <dgm:cxn modelId="{34212722-187F-4BE3-AE98-0F5224FBE05C}" type="presParOf" srcId="{BCDF5633-8953-450B-B19E-8DA00783CE7B}" destId="{F69DF305-8085-47EE-8F43-D2426AB67ED3}" srcOrd="10" destOrd="0" presId="urn:microsoft.com/office/officeart/2016/7/layout/RepeatingBendingProcessNew"/>
    <dgm:cxn modelId="{AE1368EE-EB47-40F0-9762-EDB0B106D8C0}" type="presParOf" srcId="{BCDF5633-8953-450B-B19E-8DA00783CE7B}" destId="{0CEDF202-2997-49C1-8438-B6B693D34FC6}" srcOrd="11" destOrd="0" presId="urn:microsoft.com/office/officeart/2016/7/layout/RepeatingBendingProcessNew"/>
    <dgm:cxn modelId="{253307C6-7F37-4AE1-9A54-618A045C6F19}" type="presParOf" srcId="{0CEDF202-2997-49C1-8438-B6B693D34FC6}" destId="{985185C7-AA3C-4869-84F4-63151ED37E75}" srcOrd="0" destOrd="0" presId="urn:microsoft.com/office/officeart/2016/7/layout/RepeatingBendingProcessNew"/>
    <dgm:cxn modelId="{0CF9E0B0-C7EF-4728-AB28-328103C954A6}" type="presParOf" srcId="{BCDF5633-8953-450B-B19E-8DA00783CE7B}" destId="{E0BB207C-C46B-4D90-BCCE-591854B70DEE}" srcOrd="12" destOrd="0" presId="urn:microsoft.com/office/officeart/2016/7/layout/RepeatingBendingProcessNew"/>
    <dgm:cxn modelId="{D141C7EC-F991-4E0B-AD08-F9267B20A25E}" type="presParOf" srcId="{BCDF5633-8953-450B-B19E-8DA00783CE7B}" destId="{2BA11860-2CFA-4D8A-8754-A33683B90151}" srcOrd="13" destOrd="0" presId="urn:microsoft.com/office/officeart/2016/7/layout/RepeatingBendingProcessNew"/>
    <dgm:cxn modelId="{58248901-0E41-4331-838D-312DE6287E8F}" type="presParOf" srcId="{2BA11860-2CFA-4D8A-8754-A33683B90151}" destId="{50967538-1B89-4F66-9CE9-0C1CE7C9979B}" srcOrd="0" destOrd="0" presId="urn:microsoft.com/office/officeart/2016/7/layout/RepeatingBendingProcessNew"/>
    <dgm:cxn modelId="{F7E4D960-4E26-44AC-B11E-659673DC950D}" type="presParOf" srcId="{BCDF5633-8953-450B-B19E-8DA00783CE7B}" destId="{82805413-F5C8-4FDE-80A5-E6336FAC028F}" srcOrd="14" destOrd="0" presId="urn:microsoft.com/office/officeart/2016/7/layout/RepeatingBendingProcessNew"/>
    <dgm:cxn modelId="{486D15E4-5970-4E7A-9EC7-A22F05A7F273}" type="presParOf" srcId="{BCDF5633-8953-450B-B19E-8DA00783CE7B}" destId="{E5123D74-F852-4E5E-9159-1410B561BFF8}" srcOrd="15" destOrd="0" presId="urn:microsoft.com/office/officeart/2016/7/layout/RepeatingBendingProcessNew"/>
    <dgm:cxn modelId="{EB55C0C6-EBA0-45B7-9412-5B77897C7383}" type="presParOf" srcId="{E5123D74-F852-4E5E-9159-1410B561BFF8}" destId="{6CDD2790-7062-4EA1-A3EC-433DA8B7265A}" srcOrd="0" destOrd="0" presId="urn:microsoft.com/office/officeart/2016/7/layout/RepeatingBendingProcessNew"/>
    <dgm:cxn modelId="{65C9D40B-05E8-4A3A-B58C-757ED6457F12}" type="presParOf" srcId="{BCDF5633-8953-450B-B19E-8DA00783CE7B}" destId="{6E5039F0-E1A0-436A-AC87-0ADB5FAB3209}" srcOrd="16" destOrd="0" presId="urn:microsoft.com/office/officeart/2016/7/layout/RepeatingBendingProcessNew"/>
    <dgm:cxn modelId="{E06DAF7D-F8A6-406D-8065-CEC9362AC55A}" type="presParOf" srcId="{BCDF5633-8953-450B-B19E-8DA00783CE7B}" destId="{27567085-30DE-4935-B0BB-F21387A263CE}" srcOrd="17" destOrd="0" presId="urn:microsoft.com/office/officeart/2016/7/layout/RepeatingBendingProcessNew"/>
    <dgm:cxn modelId="{AE62BAA7-80E2-4EB3-942F-BBDCE46DA661}" type="presParOf" srcId="{27567085-30DE-4935-B0BB-F21387A263CE}" destId="{A4DBB635-99FD-4DED-8951-9FC64C569267}" srcOrd="0" destOrd="0" presId="urn:microsoft.com/office/officeart/2016/7/layout/RepeatingBendingProcessNew"/>
    <dgm:cxn modelId="{728D2599-14D9-436A-94D8-5F28BD319D6C}" type="presParOf" srcId="{BCDF5633-8953-450B-B19E-8DA00783CE7B}" destId="{854858CC-17F0-4A73-83E4-B85C4E8E271F}" srcOrd="18" destOrd="0" presId="urn:microsoft.com/office/officeart/2016/7/layout/RepeatingBendingProcessNew"/>
    <dgm:cxn modelId="{B6B252D8-9061-43A1-A5CB-9653F0734598}" type="presParOf" srcId="{BCDF5633-8953-450B-B19E-8DA00783CE7B}" destId="{029E8B28-196B-44E7-8DA4-60958A890FD9}" srcOrd="19" destOrd="0" presId="urn:microsoft.com/office/officeart/2016/7/layout/RepeatingBendingProcessNew"/>
    <dgm:cxn modelId="{27446F78-2EC5-4472-821E-8A388E04DD05}" type="presParOf" srcId="{029E8B28-196B-44E7-8DA4-60958A890FD9}" destId="{04ED5794-5042-46C9-A36C-02B69A5D86C2}" srcOrd="0" destOrd="0" presId="urn:microsoft.com/office/officeart/2016/7/layout/RepeatingBendingProcessNew"/>
    <dgm:cxn modelId="{7DF237E9-5269-4BC8-9B02-FE826017762F}" type="presParOf" srcId="{BCDF5633-8953-450B-B19E-8DA00783CE7B}" destId="{20E0F7F7-B3E7-4756-A20B-29B553F80DA4}" srcOrd="20" destOrd="0" presId="urn:microsoft.com/office/officeart/2016/7/layout/RepeatingBendingProcessNew"/>
    <dgm:cxn modelId="{951CD461-EC2D-49A6-B90E-A3F629E1A87D}" type="presParOf" srcId="{BCDF5633-8953-450B-B19E-8DA00783CE7B}" destId="{7AFD3541-9BA7-4542-9B64-AB533AC659A0}" srcOrd="21" destOrd="0" presId="urn:microsoft.com/office/officeart/2016/7/layout/RepeatingBendingProcessNew"/>
    <dgm:cxn modelId="{A7B1E9A4-9FB2-42A3-BAA1-7B6C2966F273}" type="presParOf" srcId="{7AFD3541-9BA7-4542-9B64-AB533AC659A0}" destId="{DBE7FE6A-B42D-41D3-AB17-768B712EED99}" srcOrd="0" destOrd="0" presId="urn:microsoft.com/office/officeart/2016/7/layout/RepeatingBendingProcessNew"/>
    <dgm:cxn modelId="{B2393D22-7FCC-444D-B66F-5DB702728533}" type="presParOf" srcId="{BCDF5633-8953-450B-B19E-8DA00783CE7B}" destId="{23D48813-E86E-4FD0-B5C7-2C15987D4C64}" srcOrd="22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D4A894-08FD-45DF-9AE9-A16F19D81308}">
      <dsp:nvSpPr>
        <dsp:cNvPr id="0" name=""/>
        <dsp:cNvSpPr/>
      </dsp:nvSpPr>
      <dsp:spPr>
        <a:xfrm>
          <a:off x="38628" y="342235"/>
          <a:ext cx="2781031" cy="1668618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solidFill>
                <a:schemeClr val="bg1"/>
              </a:solidFill>
            </a:rPr>
            <a:t>Требования ФГОС ДО к психолого-педагогическим условиям</a:t>
          </a:r>
        </a:p>
      </dsp:txBody>
      <dsp:txXfrm>
        <a:off x="38628" y="342235"/>
        <a:ext cx="2781031" cy="1668618"/>
      </dsp:txXfrm>
    </dsp:sp>
    <dsp:sp modelId="{C4AC8DBC-C16A-4D98-A88F-98245D42A3F1}">
      <dsp:nvSpPr>
        <dsp:cNvPr id="0" name=""/>
        <dsp:cNvSpPr/>
      </dsp:nvSpPr>
      <dsp:spPr>
        <a:xfrm>
          <a:off x="3059134" y="367998"/>
          <a:ext cx="2781031" cy="1668618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/>
            <a:t> </a:t>
          </a:r>
          <a:r>
            <a:rPr lang="ru-RU" sz="2500" kern="1200" dirty="0">
              <a:solidFill>
                <a:schemeClr val="bg1"/>
              </a:solidFill>
            </a:rPr>
            <a:t>Требования ФГОС ДО к материально-техническим условиям</a:t>
          </a:r>
        </a:p>
      </dsp:txBody>
      <dsp:txXfrm>
        <a:off x="3059134" y="367998"/>
        <a:ext cx="2781031" cy="1668618"/>
      </dsp:txXfrm>
    </dsp:sp>
    <dsp:sp modelId="{244C3A2B-782F-4180-9FBA-2B5FC57DF31B}">
      <dsp:nvSpPr>
        <dsp:cNvPr id="0" name=""/>
        <dsp:cNvSpPr/>
      </dsp:nvSpPr>
      <dsp:spPr>
        <a:xfrm>
          <a:off x="6118269" y="367998"/>
          <a:ext cx="2781031" cy="1668618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solidFill>
                <a:schemeClr val="bg1"/>
              </a:solidFill>
            </a:rPr>
            <a:t>Требования ФГОС ДО к кадровому обеспечению</a:t>
          </a:r>
        </a:p>
      </dsp:txBody>
      <dsp:txXfrm>
        <a:off x="6118269" y="367998"/>
        <a:ext cx="2781031" cy="1668618"/>
      </dsp:txXfrm>
    </dsp:sp>
    <dsp:sp modelId="{C7601215-07DD-4B40-BB87-EDD99550417E}">
      <dsp:nvSpPr>
        <dsp:cNvPr id="0" name=""/>
        <dsp:cNvSpPr/>
      </dsp:nvSpPr>
      <dsp:spPr>
        <a:xfrm>
          <a:off x="0" y="2314720"/>
          <a:ext cx="2781031" cy="1668618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solidFill>
                <a:schemeClr val="bg1"/>
              </a:solidFill>
            </a:rPr>
            <a:t>Требования ФГОС ДО к РППС</a:t>
          </a:r>
        </a:p>
      </dsp:txBody>
      <dsp:txXfrm>
        <a:off x="0" y="2314720"/>
        <a:ext cx="2781031" cy="1668618"/>
      </dsp:txXfrm>
    </dsp:sp>
    <dsp:sp modelId="{9E3732A6-BED1-4E59-BCD1-CAECCC5B89F1}">
      <dsp:nvSpPr>
        <dsp:cNvPr id="0" name=""/>
        <dsp:cNvSpPr/>
      </dsp:nvSpPr>
      <dsp:spPr>
        <a:xfrm>
          <a:off x="3059134" y="2314720"/>
          <a:ext cx="2781031" cy="1668618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solidFill>
                <a:schemeClr val="bg1"/>
              </a:solidFill>
            </a:rPr>
            <a:t>Требования САНПИН</a:t>
          </a:r>
        </a:p>
      </dsp:txBody>
      <dsp:txXfrm>
        <a:off x="3059134" y="2314720"/>
        <a:ext cx="2781031" cy="1668618"/>
      </dsp:txXfrm>
    </dsp:sp>
    <dsp:sp modelId="{1D833E1D-9A2D-4617-B1C7-C1F118146DD5}">
      <dsp:nvSpPr>
        <dsp:cNvPr id="0" name=""/>
        <dsp:cNvSpPr/>
      </dsp:nvSpPr>
      <dsp:spPr>
        <a:xfrm>
          <a:off x="6118269" y="2314720"/>
          <a:ext cx="2781031" cy="1668618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solidFill>
                <a:schemeClr val="bg1"/>
              </a:solidFill>
            </a:rPr>
            <a:t>Требования к безопасности</a:t>
          </a:r>
        </a:p>
      </dsp:txBody>
      <dsp:txXfrm>
        <a:off x="6118269" y="2314720"/>
        <a:ext cx="2781031" cy="16686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DC3570-10FD-4BCA-8880-319BAC9F53B1}">
      <dsp:nvSpPr>
        <dsp:cNvPr id="0" name=""/>
        <dsp:cNvSpPr/>
      </dsp:nvSpPr>
      <dsp:spPr>
        <a:xfrm>
          <a:off x="1877488" y="900866"/>
          <a:ext cx="40123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1233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067309" y="944427"/>
        <a:ext cx="21591" cy="4318"/>
      </dsp:txXfrm>
    </dsp:sp>
    <dsp:sp modelId="{56FAC1B9-B752-482E-B06C-1C616571D45A}">
      <dsp:nvSpPr>
        <dsp:cNvPr id="0" name=""/>
        <dsp:cNvSpPr/>
      </dsp:nvSpPr>
      <dsp:spPr>
        <a:xfrm>
          <a:off x="1752" y="383325"/>
          <a:ext cx="1877535" cy="112652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01" tIns="96571" rIns="92001" bIns="9657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Подготовка самообследования ОО</a:t>
          </a:r>
          <a:endParaRPr lang="en-US" sz="1300" kern="1200" dirty="0"/>
        </a:p>
      </dsp:txBody>
      <dsp:txXfrm>
        <a:off x="1752" y="383325"/>
        <a:ext cx="1877535" cy="1126521"/>
      </dsp:txXfrm>
    </dsp:sp>
    <dsp:sp modelId="{3FB42617-3346-43A0-96A9-B2DF681B12A7}">
      <dsp:nvSpPr>
        <dsp:cNvPr id="0" name=""/>
        <dsp:cNvSpPr/>
      </dsp:nvSpPr>
      <dsp:spPr>
        <a:xfrm>
          <a:off x="4186857" y="900866"/>
          <a:ext cx="40123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1233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76678" y="944427"/>
        <a:ext cx="21591" cy="4318"/>
      </dsp:txXfrm>
    </dsp:sp>
    <dsp:sp modelId="{69745CB1-C268-4224-B999-1B5D7055D680}">
      <dsp:nvSpPr>
        <dsp:cNvPr id="0" name=""/>
        <dsp:cNvSpPr/>
      </dsp:nvSpPr>
      <dsp:spPr>
        <a:xfrm>
          <a:off x="2311121" y="383325"/>
          <a:ext cx="1877535" cy="112652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01" tIns="96571" rIns="92001" bIns="9657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Разработка программы развития ОО</a:t>
          </a:r>
          <a:endParaRPr lang="en-US" sz="1300" kern="1200" dirty="0"/>
        </a:p>
      </dsp:txBody>
      <dsp:txXfrm>
        <a:off x="2311121" y="383325"/>
        <a:ext cx="1877535" cy="1126521"/>
      </dsp:txXfrm>
    </dsp:sp>
    <dsp:sp modelId="{F56E48B8-80B4-4451-9C96-014C95938F1C}">
      <dsp:nvSpPr>
        <dsp:cNvPr id="0" name=""/>
        <dsp:cNvSpPr/>
      </dsp:nvSpPr>
      <dsp:spPr>
        <a:xfrm>
          <a:off x="6496227" y="900866"/>
          <a:ext cx="40123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1233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686047" y="944427"/>
        <a:ext cx="21591" cy="4318"/>
      </dsp:txXfrm>
    </dsp:sp>
    <dsp:sp modelId="{F57537D1-247A-439A-B131-7C379CAC9BA2}">
      <dsp:nvSpPr>
        <dsp:cNvPr id="0" name=""/>
        <dsp:cNvSpPr/>
      </dsp:nvSpPr>
      <dsp:spPr>
        <a:xfrm>
          <a:off x="4620491" y="383325"/>
          <a:ext cx="1877535" cy="112652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01" tIns="96571" rIns="92001" bIns="9657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Корректировка образовательной программы и рабочих программ, выбора технологий</a:t>
          </a:r>
          <a:endParaRPr lang="en-US" sz="1300" kern="1200" dirty="0"/>
        </a:p>
      </dsp:txBody>
      <dsp:txXfrm>
        <a:off x="4620491" y="383325"/>
        <a:ext cx="1877535" cy="1126521"/>
      </dsp:txXfrm>
    </dsp:sp>
    <dsp:sp modelId="{50CD70F1-B15E-4BC3-BA52-0BDC6A6FF7B3}">
      <dsp:nvSpPr>
        <dsp:cNvPr id="0" name=""/>
        <dsp:cNvSpPr/>
      </dsp:nvSpPr>
      <dsp:spPr>
        <a:xfrm>
          <a:off x="940520" y="1508046"/>
          <a:ext cx="6928107" cy="401233"/>
        </a:xfrm>
        <a:custGeom>
          <a:avLst/>
          <a:gdLst/>
          <a:ahLst/>
          <a:cxnLst/>
          <a:rect l="0" t="0" r="0" b="0"/>
          <a:pathLst>
            <a:path>
              <a:moveTo>
                <a:pt x="6928107" y="0"/>
              </a:moveTo>
              <a:lnTo>
                <a:pt x="6928107" y="217716"/>
              </a:lnTo>
              <a:lnTo>
                <a:pt x="0" y="217716"/>
              </a:lnTo>
              <a:lnTo>
                <a:pt x="0" y="401233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31035" y="1706504"/>
        <a:ext cx="347077" cy="4318"/>
      </dsp:txXfrm>
    </dsp:sp>
    <dsp:sp modelId="{ADB9729B-37A4-488E-927D-763150FC876A}">
      <dsp:nvSpPr>
        <dsp:cNvPr id="0" name=""/>
        <dsp:cNvSpPr/>
      </dsp:nvSpPr>
      <dsp:spPr>
        <a:xfrm>
          <a:off x="6929860" y="383325"/>
          <a:ext cx="1877535" cy="112652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01" tIns="96571" rIns="92001" bIns="9657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Формирование системы повышения квалификации педагогов</a:t>
          </a:r>
          <a:endParaRPr lang="en-US" sz="1300" kern="1200" dirty="0"/>
        </a:p>
      </dsp:txBody>
      <dsp:txXfrm>
        <a:off x="6929860" y="383325"/>
        <a:ext cx="1877535" cy="1126521"/>
      </dsp:txXfrm>
    </dsp:sp>
    <dsp:sp modelId="{B00658F8-EFF1-4F4B-AB3F-EADD7D1422CB}">
      <dsp:nvSpPr>
        <dsp:cNvPr id="0" name=""/>
        <dsp:cNvSpPr/>
      </dsp:nvSpPr>
      <dsp:spPr>
        <a:xfrm>
          <a:off x="1877488" y="2459221"/>
          <a:ext cx="40123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1233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067309" y="2502781"/>
        <a:ext cx="21591" cy="4318"/>
      </dsp:txXfrm>
    </dsp:sp>
    <dsp:sp modelId="{CB56B09C-3411-4A99-8535-06EF5A948A43}">
      <dsp:nvSpPr>
        <dsp:cNvPr id="0" name=""/>
        <dsp:cNvSpPr/>
      </dsp:nvSpPr>
      <dsp:spPr>
        <a:xfrm>
          <a:off x="1752" y="1941680"/>
          <a:ext cx="1877535" cy="112652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01" tIns="96571" rIns="92001" bIns="9657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Планирования работы объединений педагогов</a:t>
          </a:r>
          <a:endParaRPr lang="en-US" sz="1300" kern="1200" dirty="0"/>
        </a:p>
      </dsp:txBody>
      <dsp:txXfrm>
        <a:off x="1752" y="1941680"/>
        <a:ext cx="1877535" cy="1126521"/>
      </dsp:txXfrm>
    </dsp:sp>
    <dsp:sp modelId="{0CEDF202-2997-49C1-8438-B6B693D34FC6}">
      <dsp:nvSpPr>
        <dsp:cNvPr id="0" name=""/>
        <dsp:cNvSpPr/>
      </dsp:nvSpPr>
      <dsp:spPr>
        <a:xfrm>
          <a:off x="4186857" y="2459221"/>
          <a:ext cx="40123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1233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76678" y="2502781"/>
        <a:ext cx="21591" cy="4318"/>
      </dsp:txXfrm>
    </dsp:sp>
    <dsp:sp modelId="{F69DF305-8085-47EE-8F43-D2426AB67ED3}">
      <dsp:nvSpPr>
        <dsp:cNvPr id="0" name=""/>
        <dsp:cNvSpPr/>
      </dsp:nvSpPr>
      <dsp:spPr>
        <a:xfrm>
          <a:off x="2311121" y="1941680"/>
          <a:ext cx="1877535" cy="112652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01" tIns="96571" rIns="92001" bIns="9657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/>
            <a:t>Построения индивидуальных образовательных маршрутов</a:t>
          </a:r>
          <a:endParaRPr lang="en-US" sz="1300" kern="1200"/>
        </a:p>
      </dsp:txBody>
      <dsp:txXfrm>
        <a:off x="2311121" y="1941680"/>
        <a:ext cx="1877535" cy="1126521"/>
      </dsp:txXfrm>
    </dsp:sp>
    <dsp:sp modelId="{2BA11860-2CFA-4D8A-8754-A33683B90151}">
      <dsp:nvSpPr>
        <dsp:cNvPr id="0" name=""/>
        <dsp:cNvSpPr/>
      </dsp:nvSpPr>
      <dsp:spPr>
        <a:xfrm>
          <a:off x="6496227" y="2459221"/>
          <a:ext cx="40123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1233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686047" y="2502781"/>
        <a:ext cx="21591" cy="4318"/>
      </dsp:txXfrm>
    </dsp:sp>
    <dsp:sp modelId="{E0BB207C-C46B-4D90-BCCE-591854B70DEE}">
      <dsp:nvSpPr>
        <dsp:cNvPr id="0" name=""/>
        <dsp:cNvSpPr/>
      </dsp:nvSpPr>
      <dsp:spPr>
        <a:xfrm>
          <a:off x="4620491" y="1941680"/>
          <a:ext cx="1877535" cy="112652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01" tIns="96571" rIns="92001" bIns="9657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Построения системы дополнительного образования (развитие таланта)</a:t>
          </a:r>
          <a:endParaRPr lang="en-US" sz="1300" kern="1200" dirty="0"/>
        </a:p>
      </dsp:txBody>
      <dsp:txXfrm>
        <a:off x="4620491" y="1941680"/>
        <a:ext cx="1877535" cy="1126521"/>
      </dsp:txXfrm>
    </dsp:sp>
    <dsp:sp modelId="{E5123D74-F852-4E5E-9159-1410B561BFF8}">
      <dsp:nvSpPr>
        <dsp:cNvPr id="0" name=""/>
        <dsp:cNvSpPr/>
      </dsp:nvSpPr>
      <dsp:spPr>
        <a:xfrm>
          <a:off x="940520" y="3066401"/>
          <a:ext cx="6928107" cy="401233"/>
        </a:xfrm>
        <a:custGeom>
          <a:avLst/>
          <a:gdLst/>
          <a:ahLst/>
          <a:cxnLst/>
          <a:rect l="0" t="0" r="0" b="0"/>
          <a:pathLst>
            <a:path>
              <a:moveTo>
                <a:pt x="6928107" y="0"/>
              </a:moveTo>
              <a:lnTo>
                <a:pt x="6928107" y="217716"/>
              </a:lnTo>
              <a:lnTo>
                <a:pt x="0" y="217716"/>
              </a:lnTo>
              <a:lnTo>
                <a:pt x="0" y="401233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31035" y="3264859"/>
        <a:ext cx="347077" cy="4318"/>
      </dsp:txXfrm>
    </dsp:sp>
    <dsp:sp modelId="{82805413-F5C8-4FDE-80A5-E6336FAC028F}">
      <dsp:nvSpPr>
        <dsp:cNvPr id="0" name=""/>
        <dsp:cNvSpPr/>
      </dsp:nvSpPr>
      <dsp:spPr>
        <a:xfrm>
          <a:off x="6929860" y="1941680"/>
          <a:ext cx="1877535" cy="112652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01" tIns="96571" rIns="92001" bIns="9657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/>
            <a:t>Формирования системы психолого-педагогического сопровождения</a:t>
          </a:r>
          <a:endParaRPr lang="en-US" sz="1300" kern="1200"/>
        </a:p>
      </dsp:txBody>
      <dsp:txXfrm>
        <a:off x="6929860" y="1941680"/>
        <a:ext cx="1877535" cy="1126521"/>
      </dsp:txXfrm>
    </dsp:sp>
    <dsp:sp modelId="{27567085-30DE-4935-B0BB-F21387A263CE}">
      <dsp:nvSpPr>
        <dsp:cNvPr id="0" name=""/>
        <dsp:cNvSpPr/>
      </dsp:nvSpPr>
      <dsp:spPr>
        <a:xfrm>
          <a:off x="1877488" y="4017575"/>
          <a:ext cx="40123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1233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067309" y="4061136"/>
        <a:ext cx="21591" cy="4318"/>
      </dsp:txXfrm>
    </dsp:sp>
    <dsp:sp modelId="{6E5039F0-E1A0-436A-AC87-0ADB5FAB3209}">
      <dsp:nvSpPr>
        <dsp:cNvPr id="0" name=""/>
        <dsp:cNvSpPr/>
      </dsp:nvSpPr>
      <dsp:spPr>
        <a:xfrm>
          <a:off x="1752" y="3500035"/>
          <a:ext cx="1877535" cy="112652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01" tIns="96571" rIns="92001" bIns="9657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Создания системы включения родителей в образовательный процесс</a:t>
          </a:r>
          <a:endParaRPr lang="en-US" sz="1300" kern="1200" dirty="0"/>
        </a:p>
      </dsp:txBody>
      <dsp:txXfrm>
        <a:off x="1752" y="3500035"/>
        <a:ext cx="1877535" cy="1126521"/>
      </dsp:txXfrm>
    </dsp:sp>
    <dsp:sp modelId="{029E8B28-196B-44E7-8DA4-60958A890FD9}">
      <dsp:nvSpPr>
        <dsp:cNvPr id="0" name=""/>
        <dsp:cNvSpPr/>
      </dsp:nvSpPr>
      <dsp:spPr>
        <a:xfrm>
          <a:off x="4186857" y="4017575"/>
          <a:ext cx="40123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1233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376678" y="4061136"/>
        <a:ext cx="21591" cy="4318"/>
      </dsp:txXfrm>
    </dsp:sp>
    <dsp:sp modelId="{854858CC-17F0-4A73-83E4-B85C4E8E271F}">
      <dsp:nvSpPr>
        <dsp:cNvPr id="0" name=""/>
        <dsp:cNvSpPr/>
      </dsp:nvSpPr>
      <dsp:spPr>
        <a:xfrm>
          <a:off x="2311121" y="3500035"/>
          <a:ext cx="1877535" cy="112652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01" tIns="96571" rIns="92001" bIns="9657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Позиционирования ОО в образовательной системе района, региона…</a:t>
          </a:r>
          <a:endParaRPr lang="en-US" sz="1300" kern="1200" dirty="0"/>
        </a:p>
      </dsp:txBody>
      <dsp:txXfrm>
        <a:off x="2311121" y="3500035"/>
        <a:ext cx="1877535" cy="1126521"/>
      </dsp:txXfrm>
    </dsp:sp>
    <dsp:sp modelId="{7AFD3541-9BA7-4542-9B64-AB533AC659A0}">
      <dsp:nvSpPr>
        <dsp:cNvPr id="0" name=""/>
        <dsp:cNvSpPr/>
      </dsp:nvSpPr>
      <dsp:spPr>
        <a:xfrm>
          <a:off x="6496227" y="4017575"/>
          <a:ext cx="40123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1233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686047" y="4061136"/>
        <a:ext cx="21591" cy="4318"/>
      </dsp:txXfrm>
    </dsp:sp>
    <dsp:sp modelId="{20E0F7F7-B3E7-4756-A20B-29B553F80DA4}">
      <dsp:nvSpPr>
        <dsp:cNvPr id="0" name=""/>
        <dsp:cNvSpPr/>
      </dsp:nvSpPr>
      <dsp:spPr>
        <a:xfrm>
          <a:off x="4620491" y="3500035"/>
          <a:ext cx="1877535" cy="112652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01" tIns="96571" rIns="92001" bIns="9657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Планирования участия в инновационной и проектной деятельности</a:t>
          </a:r>
          <a:endParaRPr lang="en-US" sz="1300" kern="1200" dirty="0"/>
        </a:p>
      </dsp:txBody>
      <dsp:txXfrm>
        <a:off x="4620491" y="3500035"/>
        <a:ext cx="1877535" cy="1126521"/>
      </dsp:txXfrm>
    </dsp:sp>
    <dsp:sp modelId="{23D48813-E86E-4FD0-B5C7-2C15987D4C64}">
      <dsp:nvSpPr>
        <dsp:cNvPr id="0" name=""/>
        <dsp:cNvSpPr/>
      </dsp:nvSpPr>
      <dsp:spPr>
        <a:xfrm>
          <a:off x="6929860" y="3500035"/>
          <a:ext cx="1877535" cy="112652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01" tIns="96571" rIns="92001" bIns="9657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6929860" y="3500035"/>
        <a:ext cx="1877535" cy="11265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" y="366"/>
            <a:ext cx="9143024" cy="68572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rofslusos.blogspot.com/2014/08/esclarecimentos-relativos-mobilidade_24.html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mailto:glv@imc-nev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668" y="2910625"/>
            <a:ext cx="8834907" cy="1304138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Основные вопросы создания внутренней системы оценки качества дошкольного образования и пути их решения</a:t>
            </a:r>
            <a:endParaRPr lang="en-US" sz="3100" b="1" dirty="0">
              <a:ln w="10160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8388" y="4584879"/>
            <a:ext cx="5727468" cy="154298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000" dirty="0">
                <a:solidFill>
                  <a:srgbClr val="C49428"/>
                </a:solidFill>
              </a:rPr>
              <a:t>Грекова Любовь Васильевна, руководитель ЦОКО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000" dirty="0">
                <a:solidFill>
                  <a:srgbClr val="C49428"/>
                </a:solidFill>
              </a:rPr>
              <a:t> ГБУ «Информационно-методический центр»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000" dirty="0">
                <a:solidFill>
                  <a:srgbClr val="C49428"/>
                </a:solidFill>
              </a:rPr>
              <a:t>Невского района Санкт-Петербурга</a:t>
            </a:r>
          </a:p>
          <a:p>
            <a:pPr>
              <a:lnSpc>
                <a:spcPct val="100000"/>
              </a:lnSpc>
            </a:pPr>
            <a:r>
              <a:rPr lang="ru-RU" sz="2000" dirty="0">
                <a:solidFill>
                  <a:srgbClr val="C49428"/>
                </a:solidFill>
              </a:rPr>
              <a:t>13 декабря 2019 года</a:t>
            </a:r>
            <a:endParaRPr lang="en-US" sz="2000" dirty="0">
              <a:solidFill>
                <a:srgbClr val="C49428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092" y="176909"/>
            <a:ext cx="3734651" cy="162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68B348-DD2D-41AC-9642-944F9FEBF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75" y="128789"/>
            <a:ext cx="7941325" cy="1112131"/>
          </a:xfrm>
        </p:spPr>
        <p:txBody>
          <a:bodyPr anchor="b">
            <a:norm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Важно: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D597BEE-743C-4E6D-8D4F-042A08468B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154546" y="3055548"/>
            <a:ext cx="2833353" cy="2512331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4ED47DCF-5D2E-4348-BA4F-D680EF852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7899" y="1571223"/>
            <a:ext cx="5885645" cy="5009881"/>
          </a:xfrm>
        </p:spPr>
        <p:txBody>
          <a:bodyPr>
            <a:normAutofit fontScale="77500" lnSpcReduction="20000"/>
          </a:bodyPr>
          <a:lstStyle/>
          <a:p>
            <a:r>
              <a:rPr lang="ru-RU" sz="2900" dirty="0"/>
              <a:t>Сформулировать миссию ОО </a:t>
            </a:r>
            <a:r>
              <a:rPr lang="ru-RU" sz="2900" dirty="0" smtClean="0"/>
              <a:t> </a:t>
            </a:r>
            <a:r>
              <a:rPr lang="ru-RU" sz="2900" dirty="0"/>
              <a:t>(Зачем и кому это нужно?)</a:t>
            </a:r>
          </a:p>
          <a:p>
            <a:r>
              <a:rPr lang="ru-RU" sz="2900" dirty="0"/>
              <a:t>Перечислить 2 позиции, требующие улучшения и/или развития, исходя из миссии ОО</a:t>
            </a:r>
          </a:p>
          <a:p>
            <a:r>
              <a:rPr lang="ru-RU" sz="2900" dirty="0"/>
              <a:t>Определить критерии по выбранным 2 позициям (что оцениваем?)</a:t>
            </a:r>
          </a:p>
          <a:p>
            <a:r>
              <a:rPr lang="ru-RU" sz="2900" dirty="0"/>
              <a:t>Определить показатели и инструмент измерения (в каких единицах измеряем и каким способом оцениваем?) </a:t>
            </a:r>
          </a:p>
          <a:p>
            <a:r>
              <a:rPr lang="ru-RU" sz="2900" dirty="0"/>
              <a:t>Интерпретация (Как будут осмысляться результаты оценки?)</a:t>
            </a:r>
          </a:p>
          <a:p>
            <a:r>
              <a:rPr lang="ru-RU" sz="2900" dirty="0"/>
              <a:t>Какие решения будем принимать? Кто в ответе?</a:t>
            </a:r>
          </a:p>
          <a:p>
            <a:r>
              <a:rPr lang="ru-RU" sz="2900" dirty="0"/>
              <a:t>Кого будем информировать?</a:t>
            </a:r>
          </a:p>
          <a:p>
            <a:r>
              <a:rPr lang="ru-RU" sz="2900" dirty="0"/>
              <a:t>Какие документы составляем?</a:t>
            </a:r>
          </a:p>
          <a:p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2316783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2C2F616-9926-4BC1-B7E0-E59D156533E6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3718290"/>
              </p:ext>
            </p:extLst>
          </p:nvPr>
        </p:nvGraphicFramePr>
        <p:xfrm>
          <a:off x="0" y="1"/>
          <a:ext cx="9144000" cy="67098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7995">
                  <a:extLst>
                    <a:ext uri="{9D8B030D-6E8A-4147-A177-3AD203B41FA5}">
                      <a16:colId xmlns:a16="http://schemas.microsoft.com/office/drawing/2014/main" val="1292493737"/>
                    </a:ext>
                  </a:extLst>
                </a:gridCol>
                <a:gridCol w="4153859">
                  <a:extLst>
                    <a:ext uri="{9D8B030D-6E8A-4147-A177-3AD203B41FA5}">
                      <a16:colId xmlns:a16="http://schemas.microsoft.com/office/drawing/2014/main" val="2211646232"/>
                    </a:ext>
                  </a:extLst>
                </a:gridCol>
                <a:gridCol w="2562146">
                  <a:extLst>
                    <a:ext uri="{9D8B030D-6E8A-4147-A177-3AD203B41FA5}">
                      <a16:colId xmlns:a16="http://schemas.microsoft.com/office/drawing/2014/main" val="4255120900"/>
                    </a:ext>
                  </a:extLst>
                </a:gridCol>
              </a:tblGrid>
              <a:tr h="340181">
                <a:tc>
                  <a:txBody>
                    <a:bodyPr/>
                    <a:lstStyle/>
                    <a:p>
                      <a:pPr marL="457200" indent="4502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ШАГ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39082" marR="39082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КАКОЙ ПРОДУКТ ПОЛУЧАЕМ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082" marR="39082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КЛЮЧЕВОЙ ВОПРОС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82" marR="39082" marT="0" marB="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525680"/>
                  </a:ext>
                </a:extLst>
              </a:tr>
              <a:tr h="524825">
                <a:tc>
                  <a:txBody>
                    <a:bodyPr/>
                    <a:lstStyle/>
                    <a:p>
                      <a:pPr marL="24130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Определяем и формулируем миссию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082" marR="3908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Короткое изречение, отражающее видение коллектива о миссии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082" marR="3908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4130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Как видится идеал?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82" marR="3908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086608"/>
                  </a:ext>
                </a:extLst>
              </a:tr>
              <a:tr h="867078">
                <a:tc>
                  <a:txBody>
                    <a:bodyPr/>
                    <a:lstStyle/>
                    <a:p>
                      <a:pPr marL="24130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Уточняем миссию в тезисах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082" marR="3908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Перечень тезисов политики качества (общих позиций, раскрывающих миссию)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082" marR="3908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4130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Какими должны быть мы, наша организация, наши результаты, наши условия?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82" marR="3908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193580"/>
                  </a:ext>
                </a:extLst>
              </a:tr>
              <a:tr h="524825">
                <a:tc>
                  <a:txBody>
                    <a:bodyPr/>
                    <a:lstStyle/>
                    <a:p>
                      <a:pPr marL="24130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Конкретизируем в критериях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082" marR="3908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Перечень критериев качества</a:t>
                      </a: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082" marR="3908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4130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Что будет оцениваться?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82" marR="3908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801522"/>
                  </a:ext>
                </a:extLst>
              </a:tr>
              <a:tr h="524825">
                <a:tc>
                  <a:txBody>
                    <a:bodyPr/>
                    <a:lstStyle/>
                    <a:p>
                      <a:pPr marL="24130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Планируем измерять в показателях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082" marR="3908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Перечень измеряемых показателей качества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082" marR="3908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4130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каких единицах будет оцениваться?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82" marR="3908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977454"/>
                  </a:ext>
                </a:extLst>
              </a:tr>
              <a:tr h="691446">
                <a:tc>
                  <a:txBody>
                    <a:bodyPr/>
                    <a:lstStyle/>
                    <a:p>
                      <a:pPr marL="24130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Подбираем необходимые инструменты измерений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082" marR="3908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Перечень инструментов ОКО в привязке к критериям и показателям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082" marR="3908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4130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Каким способом будет оцениваться?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82" marR="3908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075462"/>
                  </a:ext>
                </a:extLst>
              </a:tr>
              <a:tr h="867078">
                <a:tc>
                  <a:txBody>
                    <a:bodyPr/>
                    <a:lstStyle/>
                    <a:p>
                      <a:pPr marL="24130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Планируем алгоритм анализа и интерпретации полученных результатов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082" marR="3908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Последовательность работы с результатами ОКО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082" marR="39082" marT="0" marB="0"/>
                </a:tc>
                <a:tc>
                  <a:txBody>
                    <a:bodyPr/>
                    <a:lstStyle/>
                    <a:p>
                      <a:pPr marL="24130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Как будут осмысляться результаты оценки?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82" marR="39082" marT="0" marB="0"/>
                </a:tc>
                <a:extLst>
                  <a:ext uri="{0D108BD9-81ED-4DB2-BD59-A6C34878D82A}">
                    <a16:rowId xmlns:a16="http://schemas.microsoft.com/office/drawing/2014/main" val="2740975282"/>
                  </a:ext>
                </a:extLst>
              </a:tr>
              <a:tr h="524825">
                <a:tc>
                  <a:txBody>
                    <a:bodyPr/>
                    <a:lstStyle/>
                    <a:p>
                      <a:pPr marL="24130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Организуем процесс измерений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082" marR="3908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Циклограмма измерительных процедур</a:t>
                      </a: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082" marR="39082" marT="0" marB="0"/>
                </a:tc>
                <a:tc>
                  <a:txBody>
                    <a:bodyPr/>
                    <a:lstStyle/>
                    <a:p>
                      <a:pPr marL="24130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Когда будут проведены процедуры оценивания?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82" marR="39082" marT="0" marB="0"/>
                </a:tc>
                <a:extLst>
                  <a:ext uri="{0D108BD9-81ED-4DB2-BD59-A6C34878D82A}">
                    <a16:rowId xmlns:a16="http://schemas.microsoft.com/office/drawing/2014/main" val="3274202929"/>
                  </a:ext>
                </a:extLst>
              </a:tr>
              <a:tr h="524825">
                <a:tc>
                  <a:txBody>
                    <a:bodyPr/>
                    <a:lstStyle/>
                    <a:p>
                      <a:pPr marL="24130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Создаем перечень типовых решений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082" marR="3908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Перечень типовых решений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082" marR="39082" marT="0" marB="0"/>
                </a:tc>
                <a:tc>
                  <a:txBody>
                    <a:bodyPr/>
                    <a:lstStyle/>
                    <a:p>
                      <a:pPr marL="24130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Что будет после оценивания?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82" marR="39082" marT="0" marB="0"/>
                </a:tc>
                <a:extLst>
                  <a:ext uri="{0D108BD9-81ED-4DB2-BD59-A6C34878D82A}">
                    <a16:rowId xmlns:a16="http://schemas.microsoft.com/office/drawing/2014/main" val="3650080107"/>
                  </a:ext>
                </a:extLst>
              </a:tr>
              <a:tr h="795155">
                <a:tc>
                  <a:txBody>
                    <a:bodyPr/>
                    <a:lstStyle/>
                    <a:p>
                      <a:pPr marL="24130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Создаем систему информирования о результатах ВСОКО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082" marR="3908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Перечень информируемых субъектов ОП и каналов информирования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082" marR="39082" marT="0" marB="0"/>
                </a:tc>
                <a:tc>
                  <a:txBody>
                    <a:bodyPr/>
                    <a:lstStyle/>
                    <a:p>
                      <a:pPr marL="24130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Кого и про что будем информировать?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82" marR="39082" marT="0" marB="0"/>
                </a:tc>
                <a:extLst>
                  <a:ext uri="{0D108BD9-81ED-4DB2-BD59-A6C34878D82A}">
                    <a16:rowId xmlns:a16="http://schemas.microsoft.com/office/drawing/2014/main" val="851275297"/>
                  </a:ext>
                </a:extLst>
              </a:tr>
              <a:tr h="524825">
                <a:tc>
                  <a:txBody>
                    <a:bodyPr/>
                    <a:lstStyle/>
                    <a:p>
                      <a:pPr marL="24130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Создаем или корректируем нормативную базу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082" marR="39082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Локальные акты, регулирующие функционирование  ВСОКО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082" marR="39082" marT="0" marB="0"/>
                </a:tc>
                <a:tc>
                  <a:txBody>
                    <a:bodyPr/>
                    <a:lstStyle/>
                    <a:p>
                      <a:pPr marL="24130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Какими документами регулируется ВСОКО?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82" marR="39082" marT="0" marB="0"/>
                </a:tc>
                <a:extLst>
                  <a:ext uri="{0D108BD9-81ED-4DB2-BD59-A6C34878D82A}">
                    <a16:rowId xmlns:a16="http://schemas.microsoft.com/office/drawing/2014/main" val="370365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773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F55B63-9C57-4912-BD0E-D92C49EEF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32609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Примерные важные критерии и показатели ВСОКО </a:t>
            </a:r>
            <a:br>
              <a:rPr lang="ru-RU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9D09B6-73FE-41EF-A928-C09726672B6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8789" y="1690689"/>
            <a:ext cx="9015211" cy="5019204"/>
          </a:xfrm>
        </p:spPr>
        <p:txBody>
          <a:bodyPr anchor="ctr">
            <a:noAutofit/>
          </a:bodyPr>
          <a:lstStyle/>
          <a:p>
            <a:pPr marL="265113" indent="-265113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sz="1600" dirty="0"/>
              <a:t>динамика индивидуальных образовательных достижений учащихся, подтверждаемая в ходе аттестации и участия в конкурсной деятельности; </a:t>
            </a:r>
          </a:p>
          <a:p>
            <a:pPr marL="265113" indent="-265113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sz="1600" dirty="0"/>
              <a:t>динамика профессиональной компетентности педагогов и их деятельности, подтверждаемая в ходе аттестации, и участия в конкурсной деятельности; </a:t>
            </a:r>
          </a:p>
          <a:p>
            <a:pPr marL="265113" indent="-265113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sz="1600" dirty="0"/>
              <a:t>результат (доступность и качество) организации образовательного процесса; </a:t>
            </a:r>
          </a:p>
          <a:p>
            <a:pPr marL="265113" indent="-265113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sz="1600" dirty="0"/>
              <a:t>динамика и результат (качественный и количественный уровень) материально-технического обеспечения; </a:t>
            </a:r>
          </a:p>
          <a:p>
            <a:pPr marL="265113" indent="-265113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sz="1600" dirty="0"/>
              <a:t>результат инновационной деятельности; </a:t>
            </a:r>
          </a:p>
          <a:p>
            <a:pPr marL="265113" indent="-265113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sz="1600" dirty="0"/>
              <a:t>результат (доступность и качество) условий обучения; </a:t>
            </a:r>
          </a:p>
          <a:p>
            <a:pPr marL="265113" indent="-265113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sz="1600" dirty="0"/>
              <a:t>результат (качественный уровень) доступности образования; </a:t>
            </a:r>
          </a:p>
          <a:p>
            <a:pPr marL="265113" indent="-265113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sz="1600" dirty="0"/>
              <a:t>динамика сохранности контингента учащихся; </a:t>
            </a:r>
          </a:p>
          <a:p>
            <a:pPr marL="265113" indent="-265113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sz="1600" dirty="0"/>
              <a:t>результат (доступность и качество) организации системы дополнительного образования; </a:t>
            </a:r>
          </a:p>
          <a:p>
            <a:pPr marL="265113" indent="-265113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sz="1600" dirty="0"/>
              <a:t>динамика и результат (качество) организации питания; </a:t>
            </a:r>
          </a:p>
          <a:p>
            <a:pPr marL="265113" indent="-265113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sz="1600" dirty="0"/>
              <a:t>динамика и результат (качественный и количественный уровень) состояния здоровья учащихся; </a:t>
            </a:r>
          </a:p>
          <a:p>
            <a:pPr marL="265113" indent="-265113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sz="1600" dirty="0"/>
              <a:t>результат (доступность и качество) воспитательной работы; </a:t>
            </a:r>
          </a:p>
          <a:p>
            <a:pPr marL="265113" indent="-265113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sz="1600" dirty="0"/>
              <a:t>динамика и результат финансового обеспечения; </a:t>
            </a:r>
          </a:p>
          <a:p>
            <a:pPr marL="265113" indent="-265113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sz="1600" dirty="0"/>
              <a:t>результат открытости деятельности школы; </a:t>
            </a:r>
          </a:p>
          <a:p>
            <a:pPr marL="265113" indent="-265113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sz="1600" dirty="0"/>
              <a:t>результат управленческой деятельности… </a:t>
            </a:r>
          </a:p>
        </p:txBody>
      </p:sp>
    </p:spTree>
    <p:extLst>
      <p:ext uri="{BB962C8B-B14F-4D97-AF65-F5344CB8AC3E}">
        <p14:creationId xmlns:p14="http://schemas.microsoft.com/office/powerpoint/2010/main" val="3958192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45488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Благодарю за внимание!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latin typeface="Georgia" panose="02040502050405020303" pitchFamily="18" charset="0"/>
              </a:rPr>
              <a:t>Грекова Любовь Васильевна, </a:t>
            </a:r>
            <a:endParaRPr lang="en-US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ru-RU" dirty="0">
                <a:latin typeface="Georgia" panose="02040502050405020303" pitchFamily="18" charset="0"/>
              </a:rPr>
              <a:t>руководитель ЦОКО ИМЦ Невского района,</a:t>
            </a:r>
            <a:endParaRPr lang="en-US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ru-RU" dirty="0">
                <a:latin typeface="Georgia" panose="02040502050405020303" pitchFamily="18" charset="0"/>
              </a:rPr>
              <a:t> каб.213, </a:t>
            </a:r>
            <a:endParaRPr lang="en-US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ru-RU" dirty="0">
                <a:latin typeface="Georgia" panose="02040502050405020303" pitchFamily="18" charset="0"/>
              </a:rPr>
              <a:t>р.т.411-93-13,</a:t>
            </a:r>
          </a:p>
          <a:p>
            <a:pPr marL="0" indent="0" algn="ctr">
              <a:buNone/>
            </a:pP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en-US" dirty="0">
                <a:latin typeface="Georgia" panose="02040502050405020303" pitchFamily="18" charset="0"/>
                <a:hlinkClick r:id="rId2"/>
              </a:rPr>
              <a:t>glv@imc-nev.ru</a:t>
            </a:r>
            <a:endParaRPr lang="ru-RU" dirty="0">
              <a:latin typeface="Georgia" panose="02040502050405020303" pitchFamily="18" charset="0"/>
            </a:endParaRPr>
          </a:p>
          <a:p>
            <a:endParaRPr lang="ru-RU" dirty="0"/>
          </a:p>
        </p:txBody>
      </p:sp>
      <p:pic>
        <p:nvPicPr>
          <p:cNvPr id="5" name="Picture 2" descr="Картинки по запросу внутренняя система оценки качества образования">
            <a:extLst>
              <a:ext uri="{FF2B5EF4-FFF2-40B4-BE49-F238E27FC236}">
                <a16:creationId xmlns:a16="http://schemas.microsoft.com/office/drawing/2014/main" id="{CF724304-DBD5-41EB-9E1B-E746616049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975" y="4906850"/>
            <a:ext cx="5074049" cy="176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0786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14CE9109-4E41-431F-B93C-79436B9A6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Документы,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2F86F6B-BDF4-4505-971F-28D710D212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лежащие в основе ВСОКО</a:t>
            </a:r>
          </a:p>
          <a:p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4F6DE7BB-BF2F-4A49-8AB1-2AD68E2688B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Федеральный закон № 273 «Об образовании в РФ»</a:t>
            </a:r>
          </a:p>
          <a:p>
            <a:r>
              <a:rPr lang="ru-RU" dirty="0"/>
              <a:t>ФГОС ДО</a:t>
            </a:r>
          </a:p>
          <a:p>
            <a:r>
              <a:rPr lang="ru-RU" dirty="0"/>
              <a:t>Положение о </a:t>
            </a:r>
            <a:r>
              <a:rPr lang="ru-RU" dirty="0" err="1"/>
              <a:t>СПбРСОКО</a:t>
            </a:r>
            <a:endParaRPr lang="ru-RU" dirty="0"/>
          </a:p>
          <a:p>
            <a:r>
              <a:rPr lang="ru-RU" dirty="0"/>
              <a:t>Проект концепции мониторинга качества дошкольного образования</a:t>
            </a:r>
          </a:p>
          <a:p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021AF137-3A7D-48FE-9AC7-537DE8B966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связанные с ВСОКО</a:t>
            </a:r>
          </a:p>
          <a:p>
            <a:endParaRPr lang="ru-RU" dirty="0"/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FB4B6DE6-E1A7-40F2-8EF6-597E11869E7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dirty="0"/>
              <a:t>Образовательная программа ДОО</a:t>
            </a:r>
          </a:p>
          <a:p>
            <a:r>
              <a:rPr lang="ru-RU" dirty="0"/>
              <a:t>Рабочие программы</a:t>
            </a:r>
          </a:p>
          <a:p>
            <a:r>
              <a:rPr lang="ru-RU" dirty="0"/>
              <a:t>Самообследование</a:t>
            </a:r>
          </a:p>
          <a:p>
            <a:r>
              <a:rPr lang="ru-RU" dirty="0"/>
              <a:t>Некоторые локальные акты…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0745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F1073853-D224-49AC-AD58-24D881DFD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90942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bg1"/>
                </a:solidFill>
              </a:rPr>
              <a:t>Объекты оценочной деятельности</a:t>
            </a:r>
          </a:p>
        </p:txBody>
      </p:sp>
      <p:pic>
        <p:nvPicPr>
          <p:cNvPr id="8" name="Объект 3">
            <a:extLst>
              <a:ext uri="{FF2B5EF4-FFF2-40B4-BE49-F238E27FC236}">
                <a16:creationId xmlns:a16="http://schemas.microsoft.com/office/drawing/2014/main" id="{0BB57457-53B2-451F-BE52-4254CBB25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67543"/>
            <a:ext cx="9056914" cy="5138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74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0D7400-0DC8-40F7-A5C6-3F6756FBD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75" y="141668"/>
            <a:ext cx="7941325" cy="1081825"/>
          </a:xfrm>
        </p:spPr>
        <p:txBody>
          <a:bodyPr anchor="b">
            <a:normAutofit/>
          </a:bodyPr>
          <a:lstStyle/>
          <a:p>
            <a:pPr algn="ctr"/>
            <a:r>
              <a:rPr lang="ru-RU" alt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Федеральный закон от 29.12.2012 N 273-ФЗ</a:t>
            </a:r>
            <a:br>
              <a:rPr lang="ru-RU" alt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ru-RU" alt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"Об образовании в Российской Федерации"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2052" name="Picture 4" descr="Картинки по запросу обязанность руководителя школы">
            <a:extLst>
              <a:ext uri="{FF2B5EF4-FFF2-40B4-BE49-F238E27FC236}">
                <a16:creationId xmlns:a16="http://schemas.microsoft.com/office/drawing/2014/main" id="{33CA49A1-C579-441F-B93F-8C9F4731E8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2466" y="2928799"/>
            <a:ext cx="2524860" cy="238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735ADC13-C036-4001-AE36-15D5779B99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716515" y="2682433"/>
            <a:ext cx="4711627" cy="321574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0" rIns="0" bIns="95220" numCol="1" anchorCtr="0" compatLnSpc="1">
            <a:prstTxWarp prst="textNoShape">
              <a:avLst/>
            </a:prstTxWarp>
            <a:norm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altLang="ru-RU" sz="1900" b="1" i="0" u="none" strike="noStrike" cap="none" normalizeH="0" baseline="0" dirty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Статья 28. 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altLang="ru-RU" sz="1900" b="1" i="0" u="none" strike="noStrike" cap="none" normalizeH="0" baseline="0" dirty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Компетенция, права, обязанности и 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altLang="ru-RU" sz="1900" b="1" i="0" u="none" strike="noStrike" cap="none" normalizeH="0" baseline="0" dirty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ответственность образовательной организации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ru-RU" altLang="ru-RU" sz="1900" b="1" dirty="0">
              <a:latin typeface="+mn-lt"/>
              <a:cs typeface="Arial" panose="020B0604020202020204" pitchFamily="34" charset="0"/>
            </a:endParaRPr>
          </a:p>
          <a:p>
            <a:pPr marL="0" lvl="0" indent="0">
              <a:spcAft>
                <a:spcPts val="600"/>
              </a:spcAft>
              <a:buNone/>
            </a:pPr>
            <a:r>
              <a:rPr lang="ru-RU" sz="1900" dirty="0">
                <a:latin typeface="+mn-lt"/>
              </a:rPr>
              <a:t>13) проведение </a:t>
            </a:r>
            <a:r>
              <a:rPr lang="ru-RU" sz="1900" u="sng" dirty="0">
                <a:latin typeface="+mn-lt"/>
              </a:rPr>
              <a:t>самообследования</a:t>
            </a:r>
            <a:r>
              <a:rPr lang="ru-RU" sz="1900" dirty="0">
                <a:latin typeface="+mn-lt"/>
              </a:rPr>
              <a:t>, 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ru-RU" sz="1900" dirty="0">
                <a:latin typeface="+mn-lt"/>
              </a:rPr>
              <a:t>обеспечение функционирования 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ru-RU" sz="1900" u="sng" dirty="0">
                <a:latin typeface="+mn-lt"/>
              </a:rPr>
              <a:t>внутренней системы оценки качества образования</a:t>
            </a:r>
            <a:endParaRPr kumimoji="0" lang="ru-RU" altLang="ru-RU" sz="1900" b="1" i="0" u="sng" strike="noStrike" cap="none" normalizeH="0" baseline="0" dirty="0">
              <a:ln>
                <a:noFill/>
              </a:ln>
              <a:effectLst/>
              <a:latin typeface="+mn-lt"/>
              <a:cs typeface="Arial" panose="020B0604020202020204" pitchFamily="34" charset="0"/>
            </a:endParaRPr>
          </a:p>
          <a:p>
            <a:pPr marL="0" marR="0" lvl="0" indent="34290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ru-RU" altLang="ru-RU" sz="19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698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36115" y="5690820"/>
            <a:ext cx="2486364" cy="266415"/>
          </a:xfrm>
          <a:prstGeom prst="rect">
            <a:avLst/>
          </a:prstGeom>
        </p:spPr>
        <p:txBody>
          <a:bodyPr vert="horz" wrap="square" lIns="0" tIns="9774" rIns="0" bIns="0" rtlCol="0">
            <a:spAutoFit/>
          </a:bodyPr>
          <a:lstStyle/>
          <a:p>
            <a:pPr marL="10860">
              <a:spcBef>
                <a:spcPts val="77"/>
              </a:spcBef>
            </a:pPr>
            <a:r>
              <a:rPr sz="1667" b="1" spc="38" dirty="0">
                <a:solidFill>
                  <a:schemeClr val="tx2"/>
                </a:solidFill>
                <a:latin typeface="Arial"/>
                <a:cs typeface="Arial"/>
              </a:rPr>
              <a:t>П </a:t>
            </a:r>
            <a:r>
              <a:rPr sz="1667" b="1" spc="-68" dirty="0">
                <a:solidFill>
                  <a:schemeClr val="tx2"/>
                </a:solidFill>
                <a:latin typeface="Arial"/>
                <a:cs typeface="Arial"/>
              </a:rPr>
              <a:t>Р </a:t>
            </a:r>
            <a:r>
              <a:rPr sz="1667" b="1" spc="26" dirty="0">
                <a:solidFill>
                  <a:schemeClr val="tx2"/>
                </a:solidFill>
                <a:latin typeface="Arial"/>
                <a:cs typeface="Arial"/>
              </a:rPr>
              <a:t>О </a:t>
            </a:r>
            <a:r>
              <a:rPr sz="1667" b="1" spc="-141" dirty="0">
                <a:solidFill>
                  <a:schemeClr val="tx2"/>
                </a:solidFill>
                <a:latin typeface="Arial"/>
                <a:cs typeface="Arial"/>
              </a:rPr>
              <a:t>Б </a:t>
            </a:r>
            <a:r>
              <a:rPr sz="1667" b="1" spc="68" dirty="0">
                <a:solidFill>
                  <a:schemeClr val="tx2"/>
                </a:solidFill>
                <a:latin typeface="Arial"/>
                <a:cs typeface="Arial"/>
              </a:rPr>
              <a:t>Л </a:t>
            </a:r>
            <a:r>
              <a:rPr sz="1667" b="1" spc="-184" dirty="0" smtClean="0">
                <a:solidFill>
                  <a:schemeClr val="tx2"/>
                </a:solidFill>
                <a:latin typeface="Arial"/>
                <a:cs typeface="Arial"/>
              </a:rPr>
              <a:t>Е</a:t>
            </a:r>
            <a:r>
              <a:rPr lang="ru-RU" sz="1667" b="1" spc="-184" dirty="0" smtClean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sz="1667" b="1" spc="-184" dirty="0" smtClean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sz="1667" b="1" spc="174" dirty="0">
                <a:solidFill>
                  <a:schemeClr val="tx2"/>
                </a:solidFill>
                <a:latin typeface="Arial"/>
                <a:cs typeface="Arial"/>
              </a:rPr>
              <a:t>М </a:t>
            </a:r>
            <a:r>
              <a:rPr sz="1667" b="1" spc="64" dirty="0">
                <a:solidFill>
                  <a:schemeClr val="tx2"/>
                </a:solidFill>
                <a:latin typeface="Arial"/>
                <a:cs typeface="Arial"/>
              </a:rPr>
              <a:t>Н </a:t>
            </a:r>
            <a:r>
              <a:rPr sz="1667" b="1" spc="26" dirty="0">
                <a:solidFill>
                  <a:schemeClr val="tx2"/>
                </a:solidFill>
                <a:latin typeface="Arial"/>
                <a:cs typeface="Arial"/>
              </a:rPr>
              <a:t>О</a:t>
            </a:r>
            <a:r>
              <a:rPr sz="1667" b="1" spc="445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sz="1667" b="1" spc="-184" dirty="0">
                <a:solidFill>
                  <a:schemeClr val="tx2"/>
                </a:solidFill>
                <a:latin typeface="Arial"/>
                <a:cs typeface="Arial"/>
              </a:rPr>
              <a:t>Е</a:t>
            </a:r>
            <a:endParaRPr sz="1667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21186" y="5690820"/>
            <a:ext cx="878900" cy="266415"/>
          </a:xfrm>
          <a:prstGeom prst="rect">
            <a:avLst/>
          </a:prstGeom>
        </p:spPr>
        <p:txBody>
          <a:bodyPr vert="horz" wrap="square" lIns="0" tIns="9774" rIns="0" bIns="0" rtlCol="0">
            <a:spAutoFit/>
          </a:bodyPr>
          <a:lstStyle/>
          <a:p>
            <a:pPr marL="10860">
              <a:spcBef>
                <a:spcPts val="77"/>
              </a:spcBef>
            </a:pPr>
            <a:r>
              <a:rPr sz="1667" b="1" spc="38" dirty="0">
                <a:solidFill>
                  <a:schemeClr val="tx2"/>
                </a:solidFill>
                <a:latin typeface="Arial"/>
                <a:cs typeface="Arial"/>
              </a:rPr>
              <a:t>П </a:t>
            </a:r>
            <a:r>
              <a:rPr sz="1667" b="1" spc="26" dirty="0">
                <a:solidFill>
                  <a:schemeClr val="tx2"/>
                </a:solidFill>
                <a:latin typeface="Arial"/>
                <a:cs typeface="Arial"/>
              </a:rPr>
              <a:t>О </a:t>
            </a:r>
            <a:r>
              <a:rPr sz="1667" b="1" spc="68" dirty="0">
                <a:solidFill>
                  <a:schemeClr val="tx2"/>
                </a:solidFill>
                <a:latin typeface="Arial"/>
                <a:cs typeface="Arial"/>
              </a:rPr>
              <a:t>Л</a:t>
            </a:r>
            <a:r>
              <a:rPr sz="1667" b="1" spc="-38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sz="1667" b="1" spc="-184" dirty="0">
                <a:solidFill>
                  <a:schemeClr val="tx2"/>
                </a:solidFill>
                <a:latin typeface="Arial"/>
                <a:cs typeface="Arial"/>
              </a:rPr>
              <a:t>Е</a:t>
            </a:r>
            <a:endParaRPr sz="1667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8650" y="2130676"/>
            <a:ext cx="2083464" cy="1131943"/>
          </a:xfrm>
          <a:prstGeom prst="rect">
            <a:avLst/>
          </a:prstGeom>
        </p:spPr>
        <p:txBody>
          <a:bodyPr vert="horz" wrap="square" lIns="0" tIns="10317" rIns="0" bIns="0" rtlCol="0">
            <a:spAutoFit/>
          </a:bodyPr>
          <a:lstStyle/>
          <a:p>
            <a:pPr marL="10860" marR="4344" algn="ctr">
              <a:lnSpc>
                <a:spcPct val="116500"/>
              </a:lnSpc>
              <a:spcBef>
                <a:spcPts val="81"/>
              </a:spcBef>
            </a:pPr>
            <a:r>
              <a:rPr sz="1112" spc="-103" dirty="0">
                <a:latin typeface="Trebuchet MS"/>
                <a:cs typeface="Trebuchet MS"/>
              </a:rPr>
              <a:t>"</a:t>
            </a:r>
            <a:r>
              <a:rPr sz="1582" spc="-103" dirty="0">
                <a:latin typeface="Arial Black"/>
                <a:cs typeface="Arial Black"/>
              </a:rPr>
              <a:t>Размытый</a:t>
            </a:r>
            <a:r>
              <a:rPr sz="1112" spc="-103" dirty="0">
                <a:latin typeface="Trebuchet MS"/>
                <a:cs typeface="Trebuchet MS"/>
              </a:rPr>
              <a:t>"</a:t>
            </a:r>
            <a:r>
              <a:rPr sz="1112" spc="43" dirty="0">
                <a:latin typeface="Trebuchet MS"/>
                <a:cs typeface="Trebuchet MS"/>
              </a:rPr>
              <a:t> </a:t>
            </a:r>
            <a:r>
              <a:rPr sz="1582" spc="-107" dirty="0">
                <a:latin typeface="Arial Black"/>
                <a:cs typeface="Arial Black"/>
              </a:rPr>
              <a:t>предмет </a:t>
            </a:r>
            <a:r>
              <a:rPr sz="1582" spc="-56" dirty="0">
                <a:latin typeface="Arial Black"/>
                <a:cs typeface="Arial Black"/>
              </a:rPr>
              <a:t> </a:t>
            </a:r>
            <a:r>
              <a:rPr sz="1582" spc="-115" dirty="0">
                <a:latin typeface="Arial Black"/>
                <a:cs typeface="Arial Black"/>
              </a:rPr>
              <a:t>оценки </a:t>
            </a:r>
            <a:r>
              <a:rPr sz="1582" spc="-137" dirty="0">
                <a:latin typeface="Arial Black"/>
                <a:cs typeface="Arial Black"/>
              </a:rPr>
              <a:t>качества  </a:t>
            </a:r>
            <a:r>
              <a:rPr sz="1582" spc="-107" dirty="0">
                <a:latin typeface="Arial Black"/>
                <a:cs typeface="Arial Black"/>
              </a:rPr>
              <a:t>дошкольного  </a:t>
            </a:r>
            <a:r>
              <a:rPr sz="1582" spc="-120" dirty="0">
                <a:latin typeface="Arial Black"/>
                <a:cs typeface="Arial Black"/>
              </a:rPr>
              <a:t>образования</a:t>
            </a:r>
            <a:endParaRPr sz="1582" dirty="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56740" y="4136557"/>
            <a:ext cx="1740292" cy="847122"/>
          </a:xfrm>
          <a:prstGeom prst="rect">
            <a:avLst/>
          </a:prstGeom>
        </p:spPr>
        <p:txBody>
          <a:bodyPr vert="horz" wrap="square" lIns="0" tIns="10317" rIns="0" bIns="0" rtlCol="0">
            <a:spAutoFit/>
          </a:bodyPr>
          <a:lstStyle/>
          <a:p>
            <a:pPr marL="10860" marR="4344" algn="ctr">
              <a:lnSpc>
                <a:spcPct val="116500"/>
              </a:lnSpc>
              <a:spcBef>
                <a:spcPts val="81"/>
              </a:spcBef>
            </a:pPr>
            <a:r>
              <a:rPr sz="1582" spc="-124" dirty="0">
                <a:latin typeface="Arial Black"/>
                <a:cs typeface="Arial Black"/>
              </a:rPr>
              <a:t>Понимание</a:t>
            </a:r>
            <a:r>
              <a:rPr sz="1582" spc="-150" dirty="0">
                <a:latin typeface="Arial Black"/>
                <a:cs typeface="Arial Black"/>
              </a:rPr>
              <a:t> </a:t>
            </a:r>
            <a:r>
              <a:rPr sz="1582" spc="-133" dirty="0">
                <a:latin typeface="Arial Black"/>
                <a:cs typeface="Arial Black"/>
              </a:rPr>
              <a:t>цели </a:t>
            </a:r>
            <a:r>
              <a:rPr sz="1582" spc="-64" dirty="0">
                <a:latin typeface="Arial Black"/>
                <a:cs typeface="Arial Black"/>
              </a:rPr>
              <a:t> </a:t>
            </a:r>
            <a:r>
              <a:rPr sz="1582" spc="-124" dirty="0">
                <a:latin typeface="Arial Black"/>
                <a:cs typeface="Arial Black"/>
              </a:rPr>
              <a:t>оценочных  </a:t>
            </a:r>
            <a:r>
              <a:rPr sz="1582" spc="-103" dirty="0">
                <a:latin typeface="Arial Black"/>
                <a:cs typeface="Arial Black"/>
              </a:rPr>
              <a:t>процедур</a:t>
            </a:r>
            <a:endParaRPr sz="1582" dirty="0">
              <a:latin typeface="Arial Black"/>
              <a:cs typeface="Arial Blac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64769" y="4075604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67335" h="267335">
                <a:moveTo>
                  <a:pt x="267335" y="133667"/>
                </a:moveTo>
                <a:lnTo>
                  <a:pt x="260520" y="91417"/>
                </a:lnTo>
                <a:lnTo>
                  <a:pt x="241545" y="54724"/>
                </a:lnTo>
                <a:lnTo>
                  <a:pt x="212610" y="25789"/>
                </a:lnTo>
                <a:lnTo>
                  <a:pt x="175917" y="6814"/>
                </a:lnTo>
                <a:lnTo>
                  <a:pt x="133667" y="0"/>
                </a:lnTo>
                <a:lnTo>
                  <a:pt x="91426" y="6814"/>
                </a:lnTo>
                <a:lnTo>
                  <a:pt x="54735" y="25789"/>
                </a:lnTo>
                <a:lnTo>
                  <a:pt x="25796" y="54724"/>
                </a:lnTo>
                <a:lnTo>
                  <a:pt x="6816" y="91417"/>
                </a:lnTo>
                <a:lnTo>
                  <a:pt x="0" y="133667"/>
                </a:lnTo>
                <a:lnTo>
                  <a:pt x="6816" y="175917"/>
                </a:lnTo>
                <a:lnTo>
                  <a:pt x="25796" y="212610"/>
                </a:lnTo>
                <a:lnTo>
                  <a:pt x="54735" y="241545"/>
                </a:lnTo>
                <a:lnTo>
                  <a:pt x="91426" y="260520"/>
                </a:lnTo>
                <a:lnTo>
                  <a:pt x="133667" y="267335"/>
                </a:lnTo>
                <a:lnTo>
                  <a:pt x="175917" y="260520"/>
                </a:lnTo>
                <a:lnTo>
                  <a:pt x="212610" y="241545"/>
                </a:lnTo>
                <a:lnTo>
                  <a:pt x="241545" y="212610"/>
                </a:lnTo>
                <a:lnTo>
                  <a:pt x="260520" y="175917"/>
                </a:lnTo>
                <a:lnTo>
                  <a:pt x="267335" y="133667"/>
                </a:lnTo>
                <a:close/>
              </a:path>
            </a:pathLst>
          </a:custGeom>
          <a:solidFill>
            <a:srgbClr val="608D6B"/>
          </a:solid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7" name="object 7"/>
          <p:cNvSpPr/>
          <p:nvPr/>
        </p:nvSpPr>
        <p:spPr>
          <a:xfrm>
            <a:off x="7016550" y="3571099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67334" h="267335">
                <a:moveTo>
                  <a:pt x="267335" y="133667"/>
                </a:moveTo>
                <a:lnTo>
                  <a:pt x="260519" y="91417"/>
                </a:lnTo>
                <a:lnTo>
                  <a:pt x="241542" y="54724"/>
                </a:lnTo>
                <a:lnTo>
                  <a:pt x="212605" y="25789"/>
                </a:lnTo>
                <a:lnTo>
                  <a:pt x="175912" y="6814"/>
                </a:lnTo>
                <a:lnTo>
                  <a:pt x="133667" y="0"/>
                </a:lnTo>
                <a:lnTo>
                  <a:pt x="91412" y="6814"/>
                </a:lnTo>
                <a:lnTo>
                  <a:pt x="54718" y="25789"/>
                </a:lnTo>
                <a:lnTo>
                  <a:pt x="25785" y="54724"/>
                </a:lnTo>
                <a:lnTo>
                  <a:pt x="6812" y="91417"/>
                </a:lnTo>
                <a:lnTo>
                  <a:pt x="0" y="133667"/>
                </a:lnTo>
                <a:lnTo>
                  <a:pt x="6812" y="175908"/>
                </a:lnTo>
                <a:lnTo>
                  <a:pt x="25785" y="212599"/>
                </a:lnTo>
                <a:lnTo>
                  <a:pt x="54718" y="241538"/>
                </a:lnTo>
                <a:lnTo>
                  <a:pt x="91412" y="260518"/>
                </a:lnTo>
                <a:lnTo>
                  <a:pt x="133667" y="267335"/>
                </a:lnTo>
                <a:lnTo>
                  <a:pt x="175912" y="260518"/>
                </a:lnTo>
                <a:lnTo>
                  <a:pt x="212605" y="241538"/>
                </a:lnTo>
                <a:lnTo>
                  <a:pt x="241542" y="212599"/>
                </a:lnTo>
                <a:lnTo>
                  <a:pt x="260519" y="175908"/>
                </a:lnTo>
                <a:lnTo>
                  <a:pt x="267335" y="133667"/>
                </a:lnTo>
                <a:close/>
              </a:path>
            </a:pathLst>
          </a:custGeom>
          <a:solidFill>
            <a:srgbClr val="608D6B"/>
          </a:solid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11" name="Заголовок 10">
            <a:extLst>
              <a:ext uri="{FF2B5EF4-FFF2-40B4-BE49-F238E27FC236}">
                <a16:creationId xmlns:a16="http://schemas.microsoft.com/office/drawing/2014/main" id="{29727901-FC04-42BD-9765-F7E0477F9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1303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Актуальные вопросы</a:t>
            </a:r>
          </a:p>
        </p:txBody>
      </p:sp>
      <p:sp>
        <p:nvSpPr>
          <p:cNvPr id="12" name="Объект 11">
            <a:extLst>
              <a:ext uri="{FF2B5EF4-FFF2-40B4-BE49-F238E27FC236}">
                <a16:creationId xmlns:a16="http://schemas.microsoft.com/office/drawing/2014/main" id="{B3E35697-E1DA-4BD8-BD6C-EAEFE9EA3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2" y="2824865"/>
            <a:ext cx="9144000" cy="2844002"/>
          </a:xfrm>
        </p:spPr>
        <p:txBody>
          <a:bodyPr>
            <a:normAutofit fontScale="55000" lnSpcReduction="20000"/>
          </a:bodyPr>
          <a:lstStyle/>
          <a:p>
            <a:endParaRPr lang="ru-RU" spc="13" dirty="0">
              <a:cs typeface="Times New Roman" panose="02020603050405020304" pitchFamily="18" charset="0"/>
            </a:endParaRPr>
          </a:p>
          <a:p>
            <a:endParaRPr lang="ru-RU" spc="13" dirty="0">
              <a:cs typeface="Times New Roman" panose="02020603050405020304" pitchFamily="18" charset="0"/>
            </a:endParaRPr>
          </a:p>
          <a:p>
            <a:endParaRPr lang="ru-RU" spc="13" dirty="0">
              <a:cs typeface="Times New Roman" panose="02020603050405020304" pitchFamily="18" charset="0"/>
            </a:endParaRPr>
          </a:p>
          <a:p>
            <a:endParaRPr lang="ru-RU" spc="13" dirty="0">
              <a:cs typeface="Times New Roman" panose="02020603050405020304" pitchFamily="18" charset="0"/>
            </a:endParaRPr>
          </a:p>
          <a:p>
            <a:endParaRPr lang="ru-RU" spc="13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pc="13" dirty="0">
              <a:cs typeface="Times New Roman" panose="02020603050405020304" pitchFamily="18" charset="0"/>
            </a:endParaRPr>
          </a:p>
          <a:p>
            <a:r>
              <a:rPr lang="ru-RU" sz="2600" spc="9" dirty="0">
                <a:cs typeface="Times New Roman" panose="02020603050405020304" pitchFamily="18" charset="0"/>
              </a:rPr>
              <a:t>отсутствие </a:t>
            </a:r>
            <a:r>
              <a:rPr lang="ru-RU" sz="2600" spc="13" dirty="0">
                <a:cs typeface="Times New Roman" panose="02020603050405020304" pitchFamily="18" charset="0"/>
              </a:rPr>
              <a:t>требований</a:t>
            </a:r>
          </a:p>
          <a:p>
            <a:pPr marL="0" indent="0">
              <a:buNone/>
            </a:pPr>
            <a:r>
              <a:rPr lang="ru-RU" sz="2600" spc="13" dirty="0">
                <a:cs typeface="Times New Roman" panose="02020603050405020304" pitchFamily="18" charset="0"/>
              </a:rPr>
              <a:t> к достижению образовательных</a:t>
            </a:r>
            <a:r>
              <a:rPr lang="ru-RU" sz="2600" spc="-9" dirty="0">
                <a:cs typeface="Times New Roman" panose="02020603050405020304" pitchFamily="18" charset="0"/>
              </a:rPr>
              <a:t> </a:t>
            </a:r>
            <a:r>
              <a:rPr lang="ru-RU" sz="2600" spc="13" dirty="0">
                <a:cs typeface="Times New Roman" panose="02020603050405020304" pitchFamily="18" charset="0"/>
              </a:rPr>
              <a:t>результатов</a:t>
            </a:r>
            <a:endParaRPr lang="ru-RU" sz="2600" dirty="0">
              <a:cs typeface="Times New Roman" panose="02020603050405020304" pitchFamily="18" charset="0"/>
            </a:endParaRPr>
          </a:p>
          <a:p>
            <a:r>
              <a:rPr lang="ru-RU" sz="2600" spc="13" dirty="0">
                <a:cs typeface="Times New Roman" panose="02020603050405020304" pitchFamily="18" charset="0"/>
              </a:rPr>
              <a:t>большое влияние контекстных</a:t>
            </a:r>
            <a:r>
              <a:rPr lang="ru-RU" sz="2600" spc="-9" dirty="0">
                <a:cs typeface="Times New Roman" panose="02020603050405020304" pitchFamily="18" charset="0"/>
              </a:rPr>
              <a:t> </a:t>
            </a:r>
            <a:r>
              <a:rPr lang="ru-RU" sz="2600" spc="13" dirty="0">
                <a:cs typeface="Times New Roman" panose="02020603050405020304" pitchFamily="18" charset="0"/>
              </a:rPr>
              <a:t>условий</a:t>
            </a:r>
            <a:endParaRPr lang="ru-RU" sz="2600" dirty="0">
              <a:cs typeface="Times New Roman" panose="02020603050405020304" pitchFamily="18" charset="0"/>
            </a:endParaRPr>
          </a:p>
          <a:p>
            <a:r>
              <a:rPr lang="ru-RU" sz="2600" spc="13" dirty="0">
                <a:cs typeface="Times New Roman" panose="02020603050405020304" pitchFamily="18" charset="0"/>
              </a:rPr>
              <a:t>индивидуальные </a:t>
            </a:r>
            <a:r>
              <a:rPr lang="ru-RU" sz="2600" spc="17" dirty="0">
                <a:cs typeface="Times New Roman" panose="02020603050405020304" pitchFamily="18" charset="0"/>
              </a:rPr>
              <a:t>темпы и </a:t>
            </a:r>
            <a:r>
              <a:rPr lang="ru-RU" sz="2600" spc="13" dirty="0">
                <a:cs typeface="Times New Roman" panose="02020603050405020304" pitchFamily="18" charset="0"/>
              </a:rPr>
              <a:t>скачки развития</a:t>
            </a:r>
            <a:r>
              <a:rPr lang="ru-RU" sz="2600" spc="-56" dirty="0">
                <a:cs typeface="Times New Roman" panose="02020603050405020304" pitchFamily="18" charset="0"/>
              </a:rPr>
              <a:t> </a:t>
            </a:r>
            <a:r>
              <a:rPr lang="ru-RU" sz="2600" spc="13" dirty="0" smtClean="0">
                <a:cs typeface="Times New Roman" panose="02020603050405020304" pitchFamily="18" charset="0"/>
              </a:rPr>
              <a:t>ребенка-дошкольника</a:t>
            </a:r>
            <a:endParaRPr lang="ru-RU" sz="2600" dirty="0" smtClean="0">
              <a:cs typeface="Times New Roman" panose="02020603050405020304" pitchFamily="18" charset="0"/>
            </a:endParaRPr>
          </a:p>
          <a:p>
            <a:endParaRPr lang="ru-RU" spc="9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pc="9" dirty="0" smtClean="0">
              <a:cs typeface="Times New Roman" panose="02020603050405020304" pitchFamily="18" charset="0"/>
            </a:endParaRPr>
          </a:p>
          <a:p>
            <a:endParaRPr lang="ru-RU" spc="9" dirty="0" smtClean="0">
              <a:cs typeface="Times New Roman" panose="02020603050405020304" pitchFamily="18" charset="0"/>
            </a:endParaRPr>
          </a:p>
          <a:p>
            <a:endParaRPr lang="ru-RU" spc="9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pc="9" dirty="0" smtClean="0">
              <a:cs typeface="Times New Roman" panose="02020603050405020304" pitchFamily="18" charset="0"/>
            </a:endParaRPr>
          </a:p>
          <a:p>
            <a:endParaRPr lang="ru-RU" dirty="0"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164769" y="4075604"/>
            <a:ext cx="228600" cy="228600"/>
          </a:xfrm>
          <a:prstGeom prst="ellipse">
            <a:avLst/>
          </a:prstGeom>
          <a:solidFill>
            <a:srgbClr val="44546A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012586" y="3566153"/>
            <a:ext cx="228600" cy="228600"/>
          </a:xfrm>
          <a:prstGeom prst="ellipse">
            <a:avLst/>
          </a:prstGeom>
          <a:solidFill>
            <a:srgbClr val="44546A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996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63615" y="1674982"/>
            <a:ext cx="2929220" cy="320936"/>
          </a:xfrm>
          <a:prstGeom prst="rect">
            <a:avLst/>
          </a:prstGeom>
        </p:spPr>
        <p:txBody>
          <a:bodyPr vert="horz" wrap="square" lIns="0" tIns="13032" rIns="0" bIns="0" rtlCol="0">
            <a:spAutoFit/>
          </a:bodyPr>
          <a:lstStyle/>
          <a:p>
            <a:pPr marL="10860">
              <a:spcBef>
                <a:spcPts val="103"/>
              </a:spcBef>
            </a:pPr>
            <a:r>
              <a:rPr sz="2000" spc="-137" dirty="0">
                <a:cs typeface="Arial Black"/>
              </a:rPr>
              <a:t>к </a:t>
            </a:r>
            <a:r>
              <a:rPr sz="2000" spc="-81" dirty="0">
                <a:cs typeface="Arial Black"/>
              </a:rPr>
              <a:t>структуре </a:t>
            </a:r>
            <a:r>
              <a:rPr sz="2000" spc="-77" dirty="0">
                <a:cs typeface="Arial Black"/>
              </a:rPr>
              <a:t>ОП</a:t>
            </a:r>
            <a:r>
              <a:rPr sz="2000" spc="-184" dirty="0">
                <a:cs typeface="Arial Black"/>
              </a:rPr>
              <a:t> </a:t>
            </a:r>
            <a:r>
              <a:rPr sz="2000" spc="-103" dirty="0">
                <a:cs typeface="Arial Black"/>
              </a:rPr>
              <a:t>ДО</a:t>
            </a:r>
            <a:endParaRPr sz="2000" dirty="0"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38639" y="3233002"/>
            <a:ext cx="4002330" cy="320936"/>
          </a:xfrm>
          <a:prstGeom prst="rect">
            <a:avLst/>
          </a:prstGeom>
        </p:spPr>
        <p:txBody>
          <a:bodyPr vert="horz" wrap="square" lIns="0" tIns="13032" rIns="0" bIns="0" rtlCol="0">
            <a:spAutoFit/>
          </a:bodyPr>
          <a:lstStyle/>
          <a:p>
            <a:pPr marL="10860">
              <a:spcBef>
                <a:spcPts val="103"/>
              </a:spcBef>
            </a:pPr>
            <a:r>
              <a:rPr lang="ru-RU" sz="2000" spc="-137" dirty="0"/>
              <a:t>к</a:t>
            </a:r>
            <a:r>
              <a:rPr sz="2000" spc="-137" dirty="0"/>
              <a:t> </a:t>
            </a:r>
            <a:r>
              <a:rPr sz="2000" spc="-137" dirty="0" err="1"/>
              <a:t>условиям</a:t>
            </a:r>
            <a:r>
              <a:rPr sz="2000" spc="-137" dirty="0"/>
              <a:t> </a:t>
            </a:r>
            <a:r>
              <a:rPr lang="ru-RU" sz="2000" spc="-137" dirty="0"/>
              <a:t> </a:t>
            </a:r>
            <a:r>
              <a:rPr sz="2000" spc="-137" dirty="0" err="1"/>
              <a:t>реализации</a:t>
            </a:r>
            <a:r>
              <a:rPr lang="ru-RU" sz="2000" spc="-137" dirty="0"/>
              <a:t> </a:t>
            </a:r>
            <a:r>
              <a:rPr sz="2000" spc="-137" dirty="0"/>
              <a:t> ОП ДО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298492" y="4894104"/>
            <a:ext cx="3585843" cy="320936"/>
          </a:xfrm>
          <a:prstGeom prst="rect">
            <a:avLst/>
          </a:prstGeom>
        </p:spPr>
        <p:txBody>
          <a:bodyPr vert="horz" wrap="square" lIns="0" tIns="13032" rIns="0" bIns="0" rtlCol="0">
            <a:spAutoFit/>
          </a:bodyPr>
          <a:lstStyle/>
          <a:p>
            <a:pPr marL="10860">
              <a:spcBef>
                <a:spcPts val="103"/>
              </a:spcBef>
            </a:pPr>
            <a:r>
              <a:rPr sz="2000" spc="-137" dirty="0"/>
              <a:t>к информационной открытости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58699" y="2953539"/>
            <a:ext cx="2941324" cy="441853"/>
          </a:xfrm>
          <a:prstGeom prst="rect">
            <a:avLst/>
          </a:prstGeom>
        </p:spPr>
        <p:txBody>
          <a:bodyPr vert="horz" wrap="square" lIns="0" tIns="10860" rIns="0" bIns="0" rtlCol="0">
            <a:spAutoFit/>
          </a:bodyPr>
          <a:lstStyle/>
          <a:p>
            <a:pPr marL="10860">
              <a:spcBef>
                <a:spcPts val="86"/>
              </a:spcBef>
            </a:pPr>
            <a:r>
              <a:rPr lang="ru-RU" sz="2800" b="1" spc="214" dirty="0">
                <a:solidFill>
                  <a:srgbClr val="4A312F"/>
                </a:solidFill>
                <a:cs typeface="Arial"/>
              </a:rPr>
              <a:t>Т</a:t>
            </a:r>
            <a:r>
              <a:rPr sz="2800" b="1" spc="137" dirty="0" err="1">
                <a:cs typeface="Arial"/>
              </a:rPr>
              <a:t>р</a:t>
            </a:r>
            <a:r>
              <a:rPr sz="2800" b="1" spc="158" dirty="0" err="1">
                <a:cs typeface="Arial"/>
              </a:rPr>
              <a:t>е</a:t>
            </a:r>
            <a:r>
              <a:rPr sz="2800" b="1" spc="103" dirty="0" err="1">
                <a:cs typeface="Arial"/>
              </a:rPr>
              <a:t>б</a:t>
            </a:r>
            <a:r>
              <a:rPr sz="2800" b="1" spc="107" dirty="0" err="1">
                <a:cs typeface="Arial"/>
              </a:rPr>
              <a:t>о</a:t>
            </a:r>
            <a:r>
              <a:rPr sz="2800" b="1" spc="120" dirty="0" err="1">
                <a:cs typeface="Arial"/>
              </a:rPr>
              <a:t>в</a:t>
            </a:r>
            <a:r>
              <a:rPr sz="2800" b="1" spc="184" dirty="0" err="1">
                <a:cs typeface="Arial"/>
              </a:rPr>
              <a:t>а</a:t>
            </a:r>
            <a:r>
              <a:rPr sz="2800" b="1" spc="205" dirty="0" err="1">
                <a:cs typeface="Arial"/>
              </a:rPr>
              <a:t>н</a:t>
            </a:r>
            <a:r>
              <a:rPr sz="2800" b="1" spc="295" dirty="0" err="1">
                <a:cs typeface="Arial"/>
              </a:rPr>
              <a:t>и</a:t>
            </a:r>
            <a:r>
              <a:rPr sz="2800" b="1" spc="111" dirty="0" err="1">
                <a:cs typeface="Arial"/>
              </a:rPr>
              <a:t>я</a:t>
            </a:r>
            <a:r>
              <a:rPr sz="898" spc="244" dirty="0">
                <a:solidFill>
                  <a:srgbClr val="4A312F"/>
                </a:solidFill>
                <a:latin typeface="Corbel Light"/>
                <a:cs typeface="Corbel Light"/>
              </a:rPr>
              <a:t>:</a:t>
            </a:r>
            <a:endParaRPr sz="898" dirty="0">
              <a:latin typeface="Corbel Light"/>
              <a:cs typeface="Corbel Ligh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8699" y="524303"/>
            <a:ext cx="8056651" cy="563005"/>
          </a:xfrm>
          <a:prstGeom prst="rect">
            <a:avLst/>
          </a:prstGeom>
        </p:spPr>
        <p:txBody>
          <a:bodyPr vert="horz" wrap="square" lIns="0" tIns="10317" rIns="0" bIns="0" rtlCol="0" anchor="ctr">
            <a:spAutoFit/>
          </a:bodyPr>
          <a:lstStyle/>
          <a:p>
            <a:pPr marL="10860" marR="4344" algn="ctr">
              <a:lnSpc>
                <a:spcPct val="100499"/>
              </a:lnSpc>
              <a:spcBef>
                <a:spcPts val="81"/>
              </a:spcBef>
            </a:pPr>
            <a:r>
              <a:rPr sz="3591" spc="171" dirty="0">
                <a:solidFill>
                  <a:schemeClr val="bg1"/>
                </a:solidFill>
              </a:rPr>
              <a:t>Предмет  </a:t>
            </a:r>
            <a:r>
              <a:rPr sz="3591" spc="248" dirty="0">
                <a:solidFill>
                  <a:schemeClr val="bg1"/>
                </a:solidFill>
              </a:rPr>
              <a:t>оценки  </a:t>
            </a:r>
            <a:r>
              <a:rPr sz="3591" spc="171" dirty="0">
                <a:solidFill>
                  <a:schemeClr val="bg1"/>
                </a:solidFill>
              </a:rPr>
              <a:t>качества</a:t>
            </a:r>
            <a:r>
              <a:rPr sz="3591" spc="-73" dirty="0">
                <a:solidFill>
                  <a:schemeClr val="bg1"/>
                </a:solidFill>
              </a:rPr>
              <a:t> </a:t>
            </a:r>
            <a:r>
              <a:rPr sz="3591" spc="137" dirty="0">
                <a:solidFill>
                  <a:schemeClr val="bg1"/>
                </a:solidFill>
              </a:rPr>
              <a:t>ДО</a:t>
            </a:r>
            <a:endParaRPr sz="3591" dirty="0">
              <a:solidFill>
                <a:schemeClr val="bg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1499518" y="5079894"/>
            <a:ext cx="918201" cy="914943"/>
          </a:xfrm>
          <a:custGeom>
            <a:avLst/>
            <a:gdLst/>
            <a:ahLst/>
            <a:cxnLst/>
            <a:rect l="l" t="t" r="r" b="b"/>
            <a:pathLst>
              <a:path w="1073785" h="1069975">
                <a:moveTo>
                  <a:pt x="1073747" y="1069459"/>
                </a:moveTo>
                <a:lnTo>
                  <a:pt x="1006" y="0"/>
                </a:lnTo>
                <a:lnTo>
                  <a:pt x="0" y="0"/>
                </a:lnTo>
                <a:lnTo>
                  <a:pt x="0" y="1069459"/>
                </a:lnTo>
                <a:lnTo>
                  <a:pt x="40411" y="1069459"/>
                </a:lnTo>
                <a:lnTo>
                  <a:pt x="40411" y="96177"/>
                </a:lnTo>
                <a:lnTo>
                  <a:pt x="1016893" y="1069459"/>
                </a:lnTo>
                <a:lnTo>
                  <a:pt x="1073747" y="1069459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9" name="object 9"/>
          <p:cNvSpPr/>
          <p:nvPr/>
        </p:nvSpPr>
        <p:spPr>
          <a:xfrm>
            <a:off x="711461" y="5528634"/>
            <a:ext cx="1119108" cy="465888"/>
          </a:xfrm>
          <a:custGeom>
            <a:avLst/>
            <a:gdLst/>
            <a:ahLst/>
            <a:cxnLst/>
            <a:rect l="l" t="t" r="r" b="b"/>
            <a:pathLst>
              <a:path w="1308735" h="544829">
                <a:moveTo>
                  <a:pt x="1308335" y="544681"/>
                </a:moveTo>
                <a:lnTo>
                  <a:pt x="1293850" y="481456"/>
                </a:lnTo>
                <a:lnTo>
                  <a:pt x="1279770" y="438228"/>
                </a:lnTo>
                <a:lnTo>
                  <a:pt x="1262871" y="396346"/>
                </a:lnTo>
                <a:lnTo>
                  <a:pt x="1243267" y="355923"/>
                </a:lnTo>
                <a:lnTo>
                  <a:pt x="1221072" y="317071"/>
                </a:lnTo>
                <a:lnTo>
                  <a:pt x="1196398" y="279906"/>
                </a:lnTo>
                <a:lnTo>
                  <a:pt x="1169358" y="244538"/>
                </a:lnTo>
                <a:lnTo>
                  <a:pt x="1140067" y="211083"/>
                </a:lnTo>
                <a:lnTo>
                  <a:pt x="1108637" y="179653"/>
                </a:lnTo>
                <a:lnTo>
                  <a:pt x="1075182" y="150362"/>
                </a:lnTo>
                <a:lnTo>
                  <a:pt x="1039815" y="123323"/>
                </a:lnTo>
                <a:lnTo>
                  <a:pt x="1002649" y="98649"/>
                </a:lnTo>
                <a:lnTo>
                  <a:pt x="963798" y="76453"/>
                </a:lnTo>
                <a:lnTo>
                  <a:pt x="923374" y="56849"/>
                </a:lnTo>
                <a:lnTo>
                  <a:pt x="881492" y="39951"/>
                </a:lnTo>
                <a:lnTo>
                  <a:pt x="838265" y="25870"/>
                </a:lnTo>
                <a:lnTo>
                  <a:pt x="793805" y="14722"/>
                </a:lnTo>
                <a:lnTo>
                  <a:pt x="748226" y="6618"/>
                </a:lnTo>
                <a:lnTo>
                  <a:pt x="701642" y="1673"/>
                </a:lnTo>
                <a:lnTo>
                  <a:pt x="654165" y="0"/>
                </a:lnTo>
                <a:lnTo>
                  <a:pt x="606688" y="1673"/>
                </a:lnTo>
                <a:lnTo>
                  <a:pt x="560103" y="6618"/>
                </a:lnTo>
                <a:lnTo>
                  <a:pt x="514524" y="14722"/>
                </a:lnTo>
                <a:lnTo>
                  <a:pt x="470065" y="25870"/>
                </a:lnTo>
                <a:lnTo>
                  <a:pt x="426837" y="39951"/>
                </a:lnTo>
                <a:lnTo>
                  <a:pt x="384955" y="56849"/>
                </a:lnTo>
                <a:lnTo>
                  <a:pt x="344532" y="76453"/>
                </a:lnTo>
                <a:lnTo>
                  <a:pt x="305681" y="98649"/>
                </a:lnTo>
                <a:lnTo>
                  <a:pt x="268515" y="123323"/>
                </a:lnTo>
                <a:lnTo>
                  <a:pt x="233148" y="150362"/>
                </a:lnTo>
                <a:lnTo>
                  <a:pt x="199694" y="179653"/>
                </a:lnTo>
                <a:lnTo>
                  <a:pt x="168264" y="211083"/>
                </a:lnTo>
                <a:lnTo>
                  <a:pt x="138973" y="244538"/>
                </a:lnTo>
                <a:lnTo>
                  <a:pt x="111935" y="279906"/>
                </a:lnTo>
                <a:lnTo>
                  <a:pt x="87261" y="317071"/>
                </a:lnTo>
                <a:lnTo>
                  <a:pt x="65066" y="355923"/>
                </a:lnTo>
                <a:lnTo>
                  <a:pt x="45462" y="396346"/>
                </a:lnTo>
                <a:lnTo>
                  <a:pt x="28564" y="438228"/>
                </a:lnTo>
                <a:lnTo>
                  <a:pt x="14484" y="481456"/>
                </a:lnTo>
                <a:lnTo>
                  <a:pt x="3336" y="525916"/>
                </a:lnTo>
                <a:lnTo>
                  <a:pt x="0" y="544681"/>
                </a:lnTo>
                <a:lnTo>
                  <a:pt x="40736" y="544681"/>
                </a:lnTo>
                <a:lnTo>
                  <a:pt x="45108" y="522269"/>
                </a:lnTo>
                <a:lnTo>
                  <a:pt x="57606" y="476913"/>
                </a:lnTo>
                <a:lnTo>
                  <a:pt x="73361" y="432994"/>
                </a:lnTo>
                <a:lnTo>
                  <a:pt x="92233" y="390651"/>
                </a:lnTo>
                <a:lnTo>
                  <a:pt x="114083" y="350026"/>
                </a:lnTo>
                <a:lnTo>
                  <a:pt x="138770" y="311257"/>
                </a:lnTo>
                <a:lnTo>
                  <a:pt x="166154" y="274484"/>
                </a:lnTo>
                <a:lnTo>
                  <a:pt x="196096" y="239849"/>
                </a:lnTo>
                <a:lnTo>
                  <a:pt x="228454" y="207491"/>
                </a:lnTo>
                <a:lnTo>
                  <a:pt x="263089" y="177550"/>
                </a:lnTo>
                <a:lnTo>
                  <a:pt x="299862" y="150165"/>
                </a:lnTo>
                <a:lnTo>
                  <a:pt x="338631" y="125478"/>
                </a:lnTo>
                <a:lnTo>
                  <a:pt x="379257" y="103628"/>
                </a:lnTo>
                <a:lnTo>
                  <a:pt x="421600" y="84756"/>
                </a:lnTo>
                <a:lnTo>
                  <a:pt x="465520" y="69001"/>
                </a:lnTo>
                <a:lnTo>
                  <a:pt x="510876" y="56503"/>
                </a:lnTo>
                <a:lnTo>
                  <a:pt x="557529" y="47402"/>
                </a:lnTo>
                <a:lnTo>
                  <a:pt x="605339" y="41839"/>
                </a:lnTo>
                <a:lnTo>
                  <a:pt x="654165" y="39954"/>
                </a:lnTo>
                <a:lnTo>
                  <a:pt x="702992" y="41839"/>
                </a:lnTo>
                <a:lnTo>
                  <a:pt x="750802" y="47402"/>
                </a:lnTo>
                <a:lnTo>
                  <a:pt x="797456" y="56503"/>
                </a:lnTo>
                <a:lnTo>
                  <a:pt x="842813" y="69001"/>
                </a:lnTo>
                <a:lnTo>
                  <a:pt x="886734" y="84756"/>
                </a:lnTo>
                <a:lnTo>
                  <a:pt x="929077" y="103628"/>
                </a:lnTo>
                <a:lnTo>
                  <a:pt x="969704" y="125478"/>
                </a:lnTo>
                <a:lnTo>
                  <a:pt x="1008474" y="150165"/>
                </a:lnTo>
                <a:lnTo>
                  <a:pt x="1045246" y="177550"/>
                </a:lnTo>
                <a:lnTo>
                  <a:pt x="1079882" y="207491"/>
                </a:lnTo>
                <a:lnTo>
                  <a:pt x="1112241" y="239849"/>
                </a:lnTo>
                <a:lnTo>
                  <a:pt x="1142183" y="274484"/>
                </a:lnTo>
                <a:lnTo>
                  <a:pt x="1169567" y="311257"/>
                </a:lnTo>
                <a:lnTo>
                  <a:pt x="1194254" y="350026"/>
                </a:lnTo>
                <a:lnTo>
                  <a:pt x="1216104" y="390651"/>
                </a:lnTo>
                <a:lnTo>
                  <a:pt x="1234977" y="432994"/>
                </a:lnTo>
                <a:lnTo>
                  <a:pt x="1250733" y="476913"/>
                </a:lnTo>
                <a:lnTo>
                  <a:pt x="1263231" y="522269"/>
                </a:lnTo>
                <a:lnTo>
                  <a:pt x="1267602" y="544681"/>
                </a:lnTo>
                <a:lnTo>
                  <a:pt x="1308335" y="544681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10" name="object 10"/>
          <p:cNvSpPr/>
          <p:nvPr/>
        </p:nvSpPr>
        <p:spPr>
          <a:xfrm>
            <a:off x="874783" y="5688241"/>
            <a:ext cx="792227" cy="306248"/>
          </a:xfrm>
          <a:custGeom>
            <a:avLst/>
            <a:gdLst/>
            <a:ahLst/>
            <a:cxnLst/>
            <a:rect l="l" t="t" r="r" b="b"/>
            <a:pathLst>
              <a:path w="926464" h="358140">
                <a:moveTo>
                  <a:pt x="926074" y="358040"/>
                </a:moveTo>
                <a:lnTo>
                  <a:pt x="904451" y="292670"/>
                </a:lnTo>
                <a:lnTo>
                  <a:pt x="884273" y="250816"/>
                </a:lnTo>
                <a:lnTo>
                  <a:pt x="860273" y="211329"/>
                </a:lnTo>
                <a:lnTo>
                  <a:pt x="832692" y="174451"/>
                </a:lnTo>
                <a:lnTo>
                  <a:pt x="801772" y="140425"/>
                </a:lnTo>
                <a:lnTo>
                  <a:pt x="767753" y="109494"/>
                </a:lnTo>
                <a:lnTo>
                  <a:pt x="730879" y="81900"/>
                </a:lnTo>
                <a:lnTo>
                  <a:pt x="691390" y="57885"/>
                </a:lnTo>
                <a:lnTo>
                  <a:pt x="649527" y="37693"/>
                </a:lnTo>
                <a:lnTo>
                  <a:pt x="605532" y="21566"/>
                </a:lnTo>
                <a:lnTo>
                  <a:pt x="559646" y="9746"/>
                </a:lnTo>
                <a:lnTo>
                  <a:pt x="512111" y="2477"/>
                </a:lnTo>
                <a:lnTo>
                  <a:pt x="463169" y="0"/>
                </a:lnTo>
                <a:lnTo>
                  <a:pt x="414224" y="2474"/>
                </a:lnTo>
                <a:lnTo>
                  <a:pt x="366682" y="9735"/>
                </a:lnTo>
                <a:lnTo>
                  <a:pt x="320784" y="21543"/>
                </a:lnTo>
                <a:lnTo>
                  <a:pt x="276773" y="37656"/>
                </a:lnTo>
                <a:lnTo>
                  <a:pt x="234890" y="57832"/>
                </a:lnTo>
                <a:lnTo>
                  <a:pt x="195379" y="81829"/>
                </a:lnTo>
                <a:lnTo>
                  <a:pt x="158481" y="109408"/>
                </a:lnTo>
                <a:lnTo>
                  <a:pt x="124438" y="140325"/>
                </a:lnTo>
                <a:lnTo>
                  <a:pt x="93493" y="174340"/>
                </a:lnTo>
                <a:lnTo>
                  <a:pt x="65888" y="211211"/>
                </a:lnTo>
                <a:lnTo>
                  <a:pt x="41866" y="250698"/>
                </a:lnTo>
                <a:lnTo>
                  <a:pt x="21668" y="292558"/>
                </a:lnTo>
                <a:lnTo>
                  <a:pt x="5537" y="336549"/>
                </a:lnTo>
                <a:lnTo>
                  <a:pt x="0" y="358040"/>
                </a:lnTo>
                <a:lnTo>
                  <a:pt x="37509" y="358040"/>
                </a:lnTo>
                <a:lnTo>
                  <a:pt x="42799" y="338834"/>
                </a:lnTo>
                <a:lnTo>
                  <a:pt x="59659" y="295917"/>
                </a:lnTo>
                <a:lnTo>
                  <a:pt x="80728" y="255301"/>
                </a:lnTo>
                <a:lnTo>
                  <a:pt x="105735" y="217257"/>
                </a:lnTo>
                <a:lnTo>
                  <a:pt x="134408" y="182059"/>
                </a:lnTo>
                <a:lnTo>
                  <a:pt x="166475" y="149979"/>
                </a:lnTo>
                <a:lnTo>
                  <a:pt x="201665" y="121291"/>
                </a:lnTo>
                <a:lnTo>
                  <a:pt x="239706" y="96268"/>
                </a:lnTo>
                <a:lnTo>
                  <a:pt x="280326" y="75182"/>
                </a:lnTo>
                <a:lnTo>
                  <a:pt x="323254" y="58307"/>
                </a:lnTo>
                <a:lnTo>
                  <a:pt x="368219" y="45915"/>
                </a:lnTo>
                <a:lnTo>
                  <a:pt x="414947" y="38280"/>
                </a:lnTo>
                <a:lnTo>
                  <a:pt x="463169" y="35674"/>
                </a:lnTo>
                <a:lnTo>
                  <a:pt x="511391" y="38283"/>
                </a:lnTo>
                <a:lnTo>
                  <a:pt x="558120" y="45928"/>
                </a:lnTo>
                <a:lnTo>
                  <a:pt x="603085" y="58334"/>
                </a:lnTo>
                <a:lnTo>
                  <a:pt x="646015" y="75229"/>
                </a:lnTo>
                <a:lnTo>
                  <a:pt x="686637" y="96337"/>
                </a:lnTo>
                <a:lnTo>
                  <a:pt x="724680" y="121384"/>
                </a:lnTo>
                <a:lnTo>
                  <a:pt x="759872" y="150098"/>
                </a:lnTo>
                <a:lnTo>
                  <a:pt x="791942" y="182204"/>
                </a:lnTo>
                <a:lnTo>
                  <a:pt x="820617" y="217427"/>
                </a:lnTo>
                <a:lnTo>
                  <a:pt x="845626" y="255495"/>
                </a:lnTo>
                <a:lnTo>
                  <a:pt x="866697" y="296132"/>
                </a:lnTo>
                <a:lnTo>
                  <a:pt x="883559" y="339066"/>
                </a:lnTo>
                <a:lnTo>
                  <a:pt x="888785" y="358040"/>
                </a:lnTo>
                <a:lnTo>
                  <a:pt x="926074" y="35804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11" name="object 11"/>
          <p:cNvSpPr/>
          <p:nvPr/>
        </p:nvSpPr>
        <p:spPr>
          <a:xfrm>
            <a:off x="8092835" y="1687101"/>
            <a:ext cx="727067" cy="689601"/>
          </a:xfrm>
          <a:custGeom>
            <a:avLst/>
            <a:gdLst/>
            <a:ahLst/>
            <a:cxnLst/>
            <a:rect l="l" t="t" r="r" b="b"/>
            <a:pathLst>
              <a:path w="850265" h="806450">
                <a:moveTo>
                  <a:pt x="56022" y="0"/>
                </a:moveTo>
                <a:lnTo>
                  <a:pt x="15035" y="0"/>
                </a:lnTo>
                <a:lnTo>
                  <a:pt x="14721" y="1249"/>
                </a:lnTo>
                <a:lnTo>
                  <a:pt x="6618" y="46828"/>
                </a:lnTo>
                <a:lnTo>
                  <a:pt x="1673" y="93413"/>
                </a:lnTo>
                <a:lnTo>
                  <a:pt x="0" y="140891"/>
                </a:lnTo>
                <a:lnTo>
                  <a:pt x="1673" y="188367"/>
                </a:lnTo>
                <a:lnTo>
                  <a:pt x="6618" y="234951"/>
                </a:lnTo>
                <a:lnTo>
                  <a:pt x="14721" y="280529"/>
                </a:lnTo>
                <a:lnTo>
                  <a:pt x="25869" y="324989"/>
                </a:lnTo>
                <a:lnTo>
                  <a:pt x="39941" y="368191"/>
                </a:lnTo>
                <a:lnTo>
                  <a:pt x="39941" y="140891"/>
                </a:lnTo>
                <a:lnTo>
                  <a:pt x="41828" y="92050"/>
                </a:lnTo>
                <a:lnTo>
                  <a:pt x="47396" y="44221"/>
                </a:lnTo>
                <a:lnTo>
                  <a:pt x="56022" y="0"/>
                </a:lnTo>
                <a:close/>
              </a:path>
              <a:path w="850265" h="806450">
                <a:moveTo>
                  <a:pt x="849806" y="780523"/>
                </a:moveTo>
                <a:lnTo>
                  <a:pt x="849806" y="738667"/>
                </a:lnTo>
                <a:lnTo>
                  <a:pt x="808844" y="749963"/>
                </a:lnTo>
                <a:lnTo>
                  <a:pt x="762191" y="759071"/>
                </a:lnTo>
                <a:lnTo>
                  <a:pt x="714381" y="764640"/>
                </a:lnTo>
                <a:lnTo>
                  <a:pt x="665556" y="766527"/>
                </a:lnTo>
                <a:lnTo>
                  <a:pt x="616763" y="764641"/>
                </a:lnTo>
                <a:lnTo>
                  <a:pt x="568981" y="759078"/>
                </a:lnTo>
                <a:lnTo>
                  <a:pt x="522348" y="749977"/>
                </a:lnTo>
                <a:lnTo>
                  <a:pt x="477007" y="737478"/>
                </a:lnTo>
                <a:lnTo>
                  <a:pt x="433097" y="721721"/>
                </a:lnTo>
                <a:lnTo>
                  <a:pt x="390760" y="702847"/>
                </a:lnTo>
                <a:lnTo>
                  <a:pt x="350135" y="680995"/>
                </a:lnTo>
                <a:lnTo>
                  <a:pt x="311364" y="656307"/>
                </a:lnTo>
                <a:lnTo>
                  <a:pt x="274586" y="628920"/>
                </a:lnTo>
                <a:lnTo>
                  <a:pt x="239943" y="598977"/>
                </a:lnTo>
                <a:lnTo>
                  <a:pt x="207575" y="566617"/>
                </a:lnTo>
                <a:lnTo>
                  <a:pt x="177622" y="531979"/>
                </a:lnTo>
                <a:lnTo>
                  <a:pt x="150225" y="495205"/>
                </a:lnTo>
                <a:lnTo>
                  <a:pt x="125525" y="456434"/>
                </a:lnTo>
                <a:lnTo>
                  <a:pt x="103663" y="415806"/>
                </a:lnTo>
                <a:lnTo>
                  <a:pt x="84778" y="373461"/>
                </a:lnTo>
                <a:lnTo>
                  <a:pt x="69011" y="329540"/>
                </a:lnTo>
                <a:lnTo>
                  <a:pt x="56504" y="284182"/>
                </a:lnTo>
                <a:lnTo>
                  <a:pt x="47389" y="237471"/>
                </a:lnTo>
                <a:lnTo>
                  <a:pt x="41826" y="189673"/>
                </a:lnTo>
                <a:lnTo>
                  <a:pt x="39941" y="140891"/>
                </a:lnTo>
                <a:lnTo>
                  <a:pt x="39949" y="368216"/>
                </a:lnTo>
                <a:lnTo>
                  <a:pt x="56847" y="410098"/>
                </a:lnTo>
                <a:lnTo>
                  <a:pt x="76451" y="450521"/>
                </a:lnTo>
                <a:lnTo>
                  <a:pt x="98646" y="489372"/>
                </a:lnTo>
                <a:lnTo>
                  <a:pt x="123319" y="526538"/>
                </a:lnTo>
                <a:lnTo>
                  <a:pt x="150358" y="561905"/>
                </a:lnTo>
                <a:lnTo>
                  <a:pt x="179649" y="595360"/>
                </a:lnTo>
                <a:lnTo>
                  <a:pt x="211078" y="626790"/>
                </a:lnTo>
                <a:lnTo>
                  <a:pt x="244533" y="656081"/>
                </a:lnTo>
                <a:lnTo>
                  <a:pt x="279900" y="683120"/>
                </a:lnTo>
                <a:lnTo>
                  <a:pt x="317066" y="707794"/>
                </a:lnTo>
                <a:lnTo>
                  <a:pt x="355917" y="729990"/>
                </a:lnTo>
                <a:lnTo>
                  <a:pt x="396341" y="749593"/>
                </a:lnTo>
                <a:lnTo>
                  <a:pt x="438223" y="766492"/>
                </a:lnTo>
                <a:lnTo>
                  <a:pt x="481451" y="780572"/>
                </a:lnTo>
                <a:lnTo>
                  <a:pt x="525912" y="791721"/>
                </a:lnTo>
                <a:lnTo>
                  <a:pt x="571492" y="799824"/>
                </a:lnTo>
                <a:lnTo>
                  <a:pt x="618078" y="804769"/>
                </a:lnTo>
                <a:lnTo>
                  <a:pt x="665556" y="806443"/>
                </a:lnTo>
                <a:lnTo>
                  <a:pt x="713032" y="804769"/>
                </a:lnTo>
                <a:lnTo>
                  <a:pt x="759617" y="799824"/>
                </a:lnTo>
                <a:lnTo>
                  <a:pt x="805195" y="791721"/>
                </a:lnTo>
                <a:lnTo>
                  <a:pt x="849806" y="780523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12" name="object 12"/>
          <p:cNvSpPr/>
          <p:nvPr/>
        </p:nvSpPr>
        <p:spPr>
          <a:xfrm>
            <a:off x="8257721" y="1668367"/>
            <a:ext cx="451398" cy="530504"/>
          </a:xfrm>
          <a:custGeom>
            <a:avLst/>
            <a:gdLst/>
            <a:ahLst/>
            <a:cxnLst/>
            <a:rect l="l" t="t" r="r" b="b"/>
            <a:pathLst>
              <a:path w="663575" h="620394">
                <a:moveTo>
                  <a:pt x="59123" y="0"/>
                </a:moveTo>
                <a:lnTo>
                  <a:pt x="21190" y="0"/>
                </a:lnTo>
                <a:lnTo>
                  <a:pt x="9747" y="44415"/>
                </a:lnTo>
                <a:lnTo>
                  <a:pt x="2477" y="91949"/>
                </a:lnTo>
                <a:lnTo>
                  <a:pt x="0" y="140891"/>
                </a:lnTo>
                <a:lnTo>
                  <a:pt x="2477" y="189840"/>
                </a:lnTo>
                <a:lnTo>
                  <a:pt x="9747" y="237385"/>
                </a:lnTo>
                <a:lnTo>
                  <a:pt x="21568" y="283286"/>
                </a:lnTo>
                <a:lnTo>
                  <a:pt x="36195" y="323197"/>
                </a:lnTo>
                <a:lnTo>
                  <a:pt x="36195" y="140632"/>
                </a:lnTo>
                <a:lnTo>
                  <a:pt x="38797" y="92454"/>
                </a:lnTo>
                <a:lnTo>
                  <a:pt x="46424" y="45756"/>
                </a:lnTo>
                <a:lnTo>
                  <a:pt x="58803" y="813"/>
                </a:lnTo>
                <a:lnTo>
                  <a:pt x="59123" y="0"/>
                </a:lnTo>
                <a:close/>
              </a:path>
              <a:path w="663575" h="620394">
                <a:moveTo>
                  <a:pt x="663434" y="583148"/>
                </a:moveTo>
                <a:lnTo>
                  <a:pt x="663434" y="543658"/>
                </a:lnTo>
                <a:lnTo>
                  <a:pt x="662029" y="544387"/>
                </a:lnTo>
                <a:lnTo>
                  <a:pt x="619100" y="561265"/>
                </a:lnTo>
                <a:lnTo>
                  <a:pt x="574134" y="573658"/>
                </a:lnTo>
                <a:lnTo>
                  <a:pt x="527405" y="581295"/>
                </a:lnTo>
                <a:lnTo>
                  <a:pt x="479183" y="583901"/>
                </a:lnTo>
                <a:lnTo>
                  <a:pt x="430960" y="581291"/>
                </a:lnTo>
                <a:lnTo>
                  <a:pt x="384229" y="573645"/>
                </a:lnTo>
                <a:lnTo>
                  <a:pt x="339263" y="561237"/>
                </a:lnTo>
                <a:lnTo>
                  <a:pt x="296334" y="544340"/>
                </a:lnTo>
                <a:lnTo>
                  <a:pt x="255713" y="523229"/>
                </a:lnTo>
                <a:lnTo>
                  <a:pt x="217671" y="498178"/>
                </a:lnTo>
                <a:lnTo>
                  <a:pt x="182480" y="469460"/>
                </a:lnTo>
                <a:lnTo>
                  <a:pt x="150413" y="437351"/>
                </a:lnTo>
                <a:lnTo>
                  <a:pt x="121740" y="402124"/>
                </a:lnTo>
                <a:lnTo>
                  <a:pt x="96733" y="364052"/>
                </a:lnTo>
                <a:lnTo>
                  <a:pt x="75663" y="323412"/>
                </a:lnTo>
                <a:lnTo>
                  <a:pt x="58803" y="280475"/>
                </a:lnTo>
                <a:lnTo>
                  <a:pt x="46424" y="235517"/>
                </a:lnTo>
                <a:lnTo>
                  <a:pt x="38797" y="188811"/>
                </a:lnTo>
                <a:lnTo>
                  <a:pt x="36195" y="140632"/>
                </a:lnTo>
                <a:lnTo>
                  <a:pt x="36195" y="323197"/>
                </a:lnTo>
                <a:lnTo>
                  <a:pt x="57894" y="369182"/>
                </a:lnTo>
                <a:lnTo>
                  <a:pt x="81914" y="408693"/>
                </a:lnTo>
                <a:lnTo>
                  <a:pt x="109517" y="445591"/>
                </a:lnTo>
                <a:lnTo>
                  <a:pt x="140460" y="479633"/>
                </a:lnTo>
                <a:lnTo>
                  <a:pt x="174501" y="510576"/>
                </a:lnTo>
                <a:lnTo>
                  <a:pt x="211397" y="538180"/>
                </a:lnTo>
                <a:lnTo>
                  <a:pt x="250907" y="562201"/>
                </a:lnTo>
                <a:lnTo>
                  <a:pt x="292788" y="582397"/>
                </a:lnTo>
                <a:lnTo>
                  <a:pt x="336798" y="598527"/>
                </a:lnTo>
                <a:lnTo>
                  <a:pt x="382696" y="610348"/>
                </a:lnTo>
                <a:lnTo>
                  <a:pt x="430238" y="617619"/>
                </a:lnTo>
                <a:lnTo>
                  <a:pt x="479183" y="620096"/>
                </a:lnTo>
                <a:lnTo>
                  <a:pt x="528133" y="617616"/>
                </a:lnTo>
                <a:lnTo>
                  <a:pt x="575679" y="610337"/>
                </a:lnTo>
                <a:lnTo>
                  <a:pt x="621578" y="598503"/>
                </a:lnTo>
                <a:lnTo>
                  <a:pt x="663434" y="583148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13" name="object 13"/>
          <p:cNvSpPr/>
          <p:nvPr/>
        </p:nvSpPr>
        <p:spPr>
          <a:xfrm>
            <a:off x="3995363" y="1476789"/>
            <a:ext cx="1051777" cy="810145"/>
          </a:xfrm>
          <a:custGeom>
            <a:avLst/>
            <a:gdLst/>
            <a:ahLst/>
            <a:cxnLst/>
            <a:rect l="l" t="t" r="r" b="b"/>
            <a:pathLst>
              <a:path w="1229995" h="947419">
                <a:moveTo>
                  <a:pt x="1229601" y="723176"/>
                </a:moveTo>
                <a:lnTo>
                  <a:pt x="1229601" y="0"/>
                </a:lnTo>
                <a:lnTo>
                  <a:pt x="0" y="0"/>
                </a:lnTo>
                <a:lnTo>
                  <a:pt x="0" y="723176"/>
                </a:lnTo>
                <a:lnTo>
                  <a:pt x="46355" y="723176"/>
                </a:lnTo>
                <a:lnTo>
                  <a:pt x="46355" y="46418"/>
                </a:lnTo>
                <a:lnTo>
                  <a:pt x="1183220" y="46418"/>
                </a:lnTo>
                <a:lnTo>
                  <a:pt x="1183220" y="723176"/>
                </a:lnTo>
                <a:lnTo>
                  <a:pt x="1229601" y="723176"/>
                </a:lnTo>
                <a:close/>
              </a:path>
              <a:path w="1229995" h="947419">
                <a:moveTo>
                  <a:pt x="1183220" y="723176"/>
                </a:moveTo>
                <a:lnTo>
                  <a:pt x="1183220" y="676783"/>
                </a:lnTo>
                <a:lnTo>
                  <a:pt x="485813" y="676783"/>
                </a:lnTo>
                <a:lnTo>
                  <a:pt x="375158" y="859243"/>
                </a:lnTo>
                <a:lnTo>
                  <a:pt x="257962" y="676783"/>
                </a:lnTo>
                <a:lnTo>
                  <a:pt x="46355" y="676783"/>
                </a:lnTo>
                <a:lnTo>
                  <a:pt x="46355" y="723176"/>
                </a:lnTo>
                <a:lnTo>
                  <a:pt x="232676" y="723176"/>
                </a:lnTo>
                <a:lnTo>
                  <a:pt x="376288" y="946823"/>
                </a:lnTo>
                <a:lnTo>
                  <a:pt x="511937" y="723176"/>
                </a:lnTo>
                <a:lnTo>
                  <a:pt x="1183220" y="723176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14" name="object 14"/>
          <p:cNvSpPr/>
          <p:nvPr/>
        </p:nvSpPr>
        <p:spPr>
          <a:xfrm>
            <a:off x="4111838" y="1649634"/>
            <a:ext cx="817747" cy="37467"/>
          </a:xfrm>
          <a:custGeom>
            <a:avLst/>
            <a:gdLst/>
            <a:ahLst/>
            <a:cxnLst/>
            <a:rect l="l" t="t" r="r" b="b"/>
            <a:pathLst>
              <a:path w="956310" h="43814">
                <a:moveTo>
                  <a:pt x="955998" y="21761"/>
                </a:moveTo>
                <a:lnTo>
                  <a:pt x="950738" y="6800"/>
                </a:lnTo>
                <a:lnTo>
                  <a:pt x="934958" y="0"/>
                </a:lnTo>
                <a:lnTo>
                  <a:pt x="21040" y="0"/>
                </a:lnTo>
                <a:lnTo>
                  <a:pt x="5260" y="6800"/>
                </a:lnTo>
                <a:lnTo>
                  <a:pt x="0" y="21761"/>
                </a:lnTo>
                <a:lnTo>
                  <a:pt x="5260" y="36722"/>
                </a:lnTo>
                <a:lnTo>
                  <a:pt x="21040" y="43522"/>
                </a:lnTo>
                <a:lnTo>
                  <a:pt x="934958" y="43522"/>
                </a:lnTo>
                <a:lnTo>
                  <a:pt x="950738" y="36722"/>
                </a:lnTo>
                <a:lnTo>
                  <a:pt x="955998" y="21761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15" name="object 15"/>
          <p:cNvSpPr/>
          <p:nvPr/>
        </p:nvSpPr>
        <p:spPr>
          <a:xfrm>
            <a:off x="4111838" y="1780659"/>
            <a:ext cx="817747" cy="37467"/>
          </a:xfrm>
          <a:custGeom>
            <a:avLst/>
            <a:gdLst/>
            <a:ahLst/>
            <a:cxnLst/>
            <a:rect l="l" t="t" r="r" b="b"/>
            <a:pathLst>
              <a:path w="956310" h="43814">
                <a:moveTo>
                  <a:pt x="955998" y="21755"/>
                </a:moveTo>
                <a:lnTo>
                  <a:pt x="950738" y="6798"/>
                </a:lnTo>
                <a:lnTo>
                  <a:pt x="934958" y="0"/>
                </a:lnTo>
                <a:lnTo>
                  <a:pt x="21040" y="0"/>
                </a:lnTo>
                <a:lnTo>
                  <a:pt x="5260" y="6798"/>
                </a:lnTo>
                <a:lnTo>
                  <a:pt x="0" y="21755"/>
                </a:lnTo>
                <a:lnTo>
                  <a:pt x="5260" y="36711"/>
                </a:lnTo>
                <a:lnTo>
                  <a:pt x="21040" y="43510"/>
                </a:lnTo>
                <a:lnTo>
                  <a:pt x="934958" y="43510"/>
                </a:lnTo>
                <a:lnTo>
                  <a:pt x="950738" y="36711"/>
                </a:lnTo>
                <a:lnTo>
                  <a:pt x="955998" y="21755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16" name="object 16"/>
          <p:cNvSpPr/>
          <p:nvPr/>
        </p:nvSpPr>
        <p:spPr>
          <a:xfrm>
            <a:off x="4111839" y="1903168"/>
            <a:ext cx="427335" cy="37467"/>
          </a:xfrm>
          <a:custGeom>
            <a:avLst/>
            <a:gdLst/>
            <a:ahLst/>
            <a:cxnLst/>
            <a:rect l="l" t="t" r="r" b="b"/>
            <a:pathLst>
              <a:path w="499745" h="43814">
                <a:moveTo>
                  <a:pt x="499119" y="21748"/>
                </a:moveTo>
                <a:lnTo>
                  <a:pt x="493861" y="6796"/>
                </a:lnTo>
                <a:lnTo>
                  <a:pt x="478088" y="0"/>
                </a:lnTo>
                <a:lnTo>
                  <a:pt x="21040" y="0"/>
                </a:lnTo>
                <a:lnTo>
                  <a:pt x="5260" y="6796"/>
                </a:lnTo>
                <a:lnTo>
                  <a:pt x="0" y="21748"/>
                </a:lnTo>
                <a:lnTo>
                  <a:pt x="5260" y="36701"/>
                </a:lnTo>
                <a:lnTo>
                  <a:pt x="21040" y="43497"/>
                </a:lnTo>
                <a:lnTo>
                  <a:pt x="478088" y="43497"/>
                </a:lnTo>
                <a:lnTo>
                  <a:pt x="493861" y="36701"/>
                </a:lnTo>
                <a:lnTo>
                  <a:pt x="499119" y="21748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17" name="object 17"/>
          <p:cNvSpPr/>
          <p:nvPr/>
        </p:nvSpPr>
        <p:spPr>
          <a:xfrm>
            <a:off x="4094285" y="2941958"/>
            <a:ext cx="719466" cy="1025171"/>
          </a:xfrm>
          <a:custGeom>
            <a:avLst/>
            <a:gdLst/>
            <a:ahLst/>
            <a:cxnLst/>
            <a:rect l="l" t="t" r="r" b="b"/>
            <a:pathLst>
              <a:path w="841375" h="1198879">
                <a:moveTo>
                  <a:pt x="840994" y="1178445"/>
                </a:moveTo>
                <a:lnTo>
                  <a:pt x="840994" y="20053"/>
                </a:lnTo>
                <a:lnTo>
                  <a:pt x="839400" y="12317"/>
                </a:lnTo>
                <a:lnTo>
                  <a:pt x="835077" y="5935"/>
                </a:lnTo>
                <a:lnTo>
                  <a:pt x="828708" y="1599"/>
                </a:lnTo>
                <a:lnTo>
                  <a:pt x="820978" y="0"/>
                </a:lnTo>
                <a:lnTo>
                  <a:pt x="20027" y="0"/>
                </a:lnTo>
                <a:lnTo>
                  <a:pt x="12296" y="1599"/>
                </a:lnTo>
                <a:lnTo>
                  <a:pt x="5922" y="5935"/>
                </a:lnTo>
                <a:lnTo>
                  <a:pt x="1595" y="12317"/>
                </a:lnTo>
                <a:lnTo>
                  <a:pt x="0" y="20053"/>
                </a:lnTo>
                <a:lnTo>
                  <a:pt x="0" y="1178445"/>
                </a:lnTo>
                <a:lnTo>
                  <a:pt x="1595" y="1186174"/>
                </a:lnTo>
                <a:lnTo>
                  <a:pt x="5922" y="1192552"/>
                </a:lnTo>
                <a:lnTo>
                  <a:pt x="12296" y="1196887"/>
                </a:lnTo>
                <a:lnTo>
                  <a:pt x="20027" y="1198486"/>
                </a:lnTo>
                <a:lnTo>
                  <a:pt x="20027" y="40093"/>
                </a:lnTo>
                <a:lnTo>
                  <a:pt x="40043" y="20053"/>
                </a:lnTo>
                <a:lnTo>
                  <a:pt x="40043" y="40093"/>
                </a:lnTo>
                <a:lnTo>
                  <a:pt x="800938" y="40093"/>
                </a:lnTo>
                <a:lnTo>
                  <a:pt x="800938" y="20053"/>
                </a:lnTo>
                <a:lnTo>
                  <a:pt x="820978" y="40093"/>
                </a:lnTo>
                <a:lnTo>
                  <a:pt x="820978" y="1158367"/>
                </a:lnTo>
                <a:lnTo>
                  <a:pt x="835502" y="1164635"/>
                </a:lnTo>
                <a:lnTo>
                  <a:pt x="840343" y="1178426"/>
                </a:lnTo>
                <a:lnTo>
                  <a:pt x="840343" y="1179956"/>
                </a:lnTo>
                <a:lnTo>
                  <a:pt x="840994" y="1178445"/>
                </a:lnTo>
                <a:close/>
              </a:path>
              <a:path w="841375" h="1198879">
                <a:moveTo>
                  <a:pt x="40043" y="40093"/>
                </a:moveTo>
                <a:lnTo>
                  <a:pt x="40043" y="20053"/>
                </a:lnTo>
                <a:lnTo>
                  <a:pt x="20027" y="40093"/>
                </a:lnTo>
                <a:lnTo>
                  <a:pt x="40043" y="40093"/>
                </a:lnTo>
                <a:close/>
              </a:path>
              <a:path w="841375" h="1198879">
                <a:moveTo>
                  <a:pt x="40043" y="1158367"/>
                </a:moveTo>
                <a:lnTo>
                  <a:pt x="40043" y="40093"/>
                </a:lnTo>
                <a:lnTo>
                  <a:pt x="20027" y="40093"/>
                </a:lnTo>
                <a:lnTo>
                  <a:pt x="20027" y="1158367"/>
                </a:lnTo>
                <a:lnTo>
                  <a:pt x="40043" y="1158367"/>
                </a:lnTo>
                <a:close/>
              </a:path>
              <a:path w="841375" h="1198879">
                <a:moveTo>
                  <a:pt x="840343" y="1178426"/>
                </a:moveTo>
                <a:lnTo>
                  <a:pt x="835502" y="1164635"/>
                </a:lnTo>
                <a:lnTo>
                  <a:pt x="820978" y="1158367"/>
                </a:lnTo>
                <a:lnTo>
                  <a:pt x="20027" y="1158367"/>
                </a:lnTo>
                <a:lnTo>
                  <a:pt x="40043" y="1178445"/>
                </a:lnTo>
                <a:lnTo>
                  <a:pt x="40043" y="1198486"/>
                </a:lnTo>
                <a:lnTo>
                  <a:pt x="800938" y="1198486"/>
                </a:lnTo>
                <a:lnTo>
                  <a:pt x="800938" y="1178445"/>
                </a:lnTo>
                <a:lnTo>
                  <a:pt x="807196" y="1192976"/>
                </a:lnTo>
                <a:lnTo>
                  <a:pt x="820978" y="1197815"/>
                </a:lnTo>
                <a:lnTo>
                  <a:pt x="829383" y="1194858"/>
                </a:lnTo>
                <a:lnTo>
                  <a:pt x="834961" y="1192451"/>
                </a:lnTo>
                <a:lnTo>
                  <a:pt x="837440" y="1186696"/>
                </a:lnTo>
                <a:lnTo>
                  <a:pt x="840343" y="1178426"/>
                </a:lnTo>
                <a:close/>
              </a:path>
              <a:path w="841375" h="1198879">
                <a:moveTo>
                  <a:pt x="40043" y="1198486"/>
                </a:moveTo>
                <a:lnTo>
                  <a:pt x="40043" y="1178445"/>
                </a:lnTo>
                <a:lnTo>
                  <a:pt x="20027" y="1158367"/>
                </a:lnTo>
                <a:lnTo>
                  <a:pt x="20027" y="1198486"/>
                </a:lnTo>
                <a:lnTo>
                  <a:pt x="40043" y="1198486"/>
                </a:lnTo>
                <a:close/>
              </a:path>
              <a:path w="841375" h="1198879">
                <a:moveTo>
                  <a:pt x="820978" y="40093"/>
                </a:moveTo>
                <a:lnTo>
                  <a:pt x="800938" y="20053"/>
                </a:lnTo>
                <a:lnTo>
                  <a:pt x="800938" y="40093"/>
                </a:lnTo>
                <a:lnTo>
                  <a:pt x="820978" y="40093"/>
                </a:lnTo>
                <a:close/>
              </a:path>
              <a:path w="841375" h="1198879">
                <a:moveTo>
                  <a:pt x="820978" y="1158367"/>
                </a:moveTo>
                <a:lnTo>
                  <a:pt x="820978" y="40093"/>
                </a:lnTo>
                <a:lnTo>
                  <a:pt x="800938" y="40093"/>
                </a:lnTo>
                <a:lnTo>
                  <a:pt x="800938" y="1158367"/>
                </a:lnTo>
                <a:lnTo>
                  <a:pt x="820978" y="1158367"/>
                </a:lnTo>
                <a:close/>
              </a:path>
              <a:path w="841375" h="1198879">
                <a:moveTo>
                  <a:pt x="829383" y="1194858"/>
                </a:moveTo>
                <a:lnTo>
                  <a:pt x="820966" y="1197819"/>
                </a:lnTo>
                <a:lnTo>
                  <a:pt x="807196" y="1192976"/>
                </a:lnTo>
                <a:lnTo>
                  <a:pt x="800938" y="1178445"/>
                </a:lnTo>
                <a:lnTo>
                  <a:pt x="800938" y="1198486"/>
                </a:lnTo>
                <a:lnTo>
                  <a:pt x="820978" y="1198486"/>
                </a:lnTo>
                <a:lnTo>
                  <a:pt x="829383" y="1194858"/>
                </a:lnTo>
                <a:close/>
              </a:path>
              <a:path w="841375" h="1198879">
                <a:moveTo>
                  <a:pt x="834961" y="1192451"/>
                </a:moveTo>
                <a:lnTo>
                  <a:pt x="829383" y="1194858"/>
                </a:lnTo>
                <a:lnTo>
                  <a:pt x="834735" y="1192976"/>
                </a:lnTo>
                <a:lnTo>
                  <a:pt x="834961" y="1192451"/>
                </a:lnTo>
                <a:close/>
              </a:path>
              <a:path w="841375" h="1198879">
                <a:moveTo>
                  <a:pt x="837440" y="1186696"/>
                </a:moveTo>
                <a:lnTo>
                  <a:pt x="834961" y="1192451"/>
                </a:lnTo>
                <a:lnTo>
                  <a:pt x="835502" y="1192217"/>
                </a:lnTo>
                <a:lnTo>
                  <a:pt x="837440" y="1186696"/>
                </a:lnTo>
                <a:close/>
              </a:path>
              <a:path w="841375" h="1198879">
                <a:moveTo>
                  <a:pt x="840343" y="1179956"/>
                </a:moveTo>
                <a:lnTo>
                  <a:pt x="840343" y="1178426"/>
                </a:lnTo>
                <a:lnTo>
                  <a:pt x="837440" y="1186696"/>
                </a:lnTo>
                <a:lnTo>
                  <a:pt x="840343" y="1179956"/>
                </a:lnTo>
                <a:close/>
              </a:path>
            </a:pathLst>
          </a:custGeom>
          <a:solidFill>
            <a:schemeClr val="tx2"/>
          </a:solidFill>
          <a:ln>
            <a:solidFill>
              <a:srgbClr val="44546A"/>
            </a:solidFill>
          </a:ln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18" name="object 18"/>
          <p:cNvSpPr/>
          <p:nvPr/>
        </p:nvSpPr>
        <p:spPr>
          <a:xfrm>
            <a:off x="4319172" y="3070494"/>
            <a:ext cx="194043" cy="19335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19" name="object 19"/>
          <p:cNvSpPr/>
          <p:nvPr/>
        </p:nvSpPr>
        <p:spPr>
          <a:xfrm>
            <a:off x="4542323" y="3069560"/>
            <a:ext cx="278555" cy="34752"/>
          </a:xfrm>
          <a:custGeom>
            <a:avLst/>
            <a:gdLst/>
            <a:ahLst/>
            <a:cxnLst/>
            <a:rect l="l" t="t" r="r" b="b"/>
            <a:pathLst>
              <a:path w="325754" h="40639">
                <a:moveTo>
                  <a:pt x="325723" y="20040"/>
                </a:moveTo>
                <a:lnTo>
                  <a:pt x="320882" y="6262"/>
                </a:lnTo>
                <a:lnTo>
                  <a:pt x="306358" y="0"/>
                </a:lnTo>
                <a:lnTo>
                  <a:pt x="19364" y="0"/>
                </a:lnTo>
                <a:lnTo>
                  <a:pt x="4841" y="6262"/>
                </a:lnTo>
                <a:lnTo>
                  <a:pt x="0" y="20040"/>
                </a:lnTo>
                <a:lnTo>
                  <a:pt x="4841" y="33818"/>
                </a:lnTo>
                <a:lnTo>
                  <a:pt x="19364" y="40081"/>
                </a:lnTo>
                <a:lnTo>
                  <a:pt x="306358" y="40081"/>
                </a:lnTo>
                <a:lnTo>
                  <a:pt x="320882" y="33818"/>
                </a:lnTo>
                <a:lnTo>
                  <a:pt x="325723" y="2004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20" name="object 20"/>
          <p:cNvSpPr/>
          <p:nvPr/>
        </p:nvSpPr>
        <p:spPr>
          <a:xfrm>
            <a:off x="4542323" y="3149553"/>
            <a:ext cx="278555" cy="34752"/>
          </a:xfrm>
          <a:custGeom>
            <a:avLst/>
            <a:gdLst/>
            <a:ahLst/>
            <a:cxnLst/>
            <a:rect l="l" t="t" r="r" b="b"/>
            <a:pathLst>
              <a:path w="325754" h="40639">
                <a:moveTo>
                  <a:pt x="325723" y="20046"/>
                </a:moveTo>
                <a:lnTo>
                  <a:pt x="320882" y="6264"/>
                </a:lnTo>
                <a:lnTo>
                  <a:pt x="306358" y="0"/>
                </a:lnTo>
                <a:lnTo>
                  <a:pt x="19364" y="0"/>
                </a:lnTo>
                <a:lnTo>
                  <a:pt x="4841" y="6264"/>
                </a:lnTo>
                <a:lnTo>
                  <a:pt x="0" y="20046"/>
                </a:lnTo>
                <a:lnTo>
                  <a:pt x="4841" y="33829"/>
                </a:lnTo>
                <a:lnTo>
                  <a:pt x="19364" y="40093"/>
                </a:lnTo>
                <a:lnTo>
                  <a:pt x="306358" y="40093"/>
                </a:lnTo>
                <a:lnTo>
                  <a:pt x="320882" y="33829"/>
                </a:lnTo>
                <a:lnTo>
                  <a:pt x="325723" y="20046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21" name="object 21"/>
          <p:cNvSpPr/>
          <p:nvPr/>
        </p:nvSpPr>
        <p:spPr>
          <a:xfrm>
            <a:off x="4542323" y="3229569"/>
            <a:ext cx="278555" cy="34752"/>
          </a:xfrm>
          <a:custGeom>
            <a:avLst/>
            <a:gdLst/>
            <a:ahLst/>
            <a:cxnLst/>
            <a:rect l="l" t="t" r="r" b="b"/>
            <a:pathLst>
              <a:path w="325754" h="40639">
                <a:moveTo>
                  <a:pt x="325723" y="20046"/>
                </a:moveTo>
                <a:lnTo>
                  <a:pt x="320882" y="6264"/>
                </a:lnTo>
                <a:lnTo>
                  <a:pt x="306358" y="0"/>
                </a:lnTo>
                <a:lnTo>
                  <a:pt x="19364" y="0"/>
                </a:lnTo>
                <a:lnTo>
                  <a:pt x="4841" y="6264"/>
                </a:lnTo>
                <a:lnTo>
                  <a:pt x="0" y="20046"/>
                </a:lnTo>
                <a:lnTo>
                  <a:pt x="4841" y="33829"/>
                </a:lnTo>
                <a:lnTo>
                  <a:pt x="19364" y="40093"/>
                </a:lnTo>
                <a:lnTo>
                  <a:pt x="306358" y="40093"/>
                </a:lnTo>
                <a:lnTo>
                  <a:pt x="320882" y="33829"/>
                </a:lnTo>
                <a:lnTo>
                  <a:pt x="325723" y="20046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22" name="object 22"/>
          <p:cNvSpPr/>
          <p:nvPr/>
        </p:nvSpPr>
        <p:spPr>
          <a:xfrm>
            <a:off x="4319172" y="3342903"/>
            <a:ext cx="194043" cy="193327"/>
          </a:xfrm>
          <a:prstGeom prst="rect">
            <a:avLst/>
          </a:prstGeom>
          <a:solidFill>
            <a:schemeClr val="tx2"/>
          </a:solid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23" name="object 23"/>
          <p:cNvSpPr/>
          <p:nvPr/>
        </p:nvSpPr>
        <p:spPr>
          <a:xfrm>
            <a:off x="4542323" y="3341936"/>
            <a:ext cx="278555" cy="34752"/>
          </a:xfrm>
          <a:custGeom>
            <a:avLst/>
            <a:gdLst/>
            <a:ahLst/>
            <a:cxnLst/>
            <a:rect l="l" t="t" r="r" b="b"/>
            <a:pathLst>
              <a:path w="325754" h="40639">
                <a:moveTo>
                  <a:pt x="325723" y="20053"/>
                </a:moveTo>
                <a:lnTo>
                  <a:pt x="320882" y="6266"/>
                </a:lnTo>
                <a:lnTo>
                  <a:pt x="306358" y="0"/>
                </a:lnTo>
                <a:lnTo>
                  <a:pt x="19364" y="0"/>
                </a:lnTo>
                <a:lnTo>
                  <a:pt x="4841" y="6266"/>
                </a:lnTo>
                <a:lnTo>
                  <a:pt x="0" y="20053"/>
                </a:lnTo>
                <a:lnTo>
                  <a:pt x="4841" y="33839"/>
                </a:lnTo>
                <a:lnTo>
                  <a:pt x="19364" y="40106"/>
                </a:lnTo>
                <a:lnTo>
                  <a:pt x="306358" y="40106"/>
                </a:lnTo>
                <a:lnTo>
                  <a:pt x="320882" y="33839"/>
                </a:lnTo>
                <a:lnTo>
                  <a:pt x="325723" y="20053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24" name="object 24"/>
          <p:cNvSpPr/>
          <p:nvPr/>
        </p:nvSpPr>
        <p:spPr>
          <a:xfrm>
            <a:off x="4542323" y="3421962"/>
            <a:ext cx="278555" cy="34752"/>
          </a:xfrm>
          <a:custGeom>
            <a:avLst/>
            <a:gdLst/>
            <a:ahLst/>
            <a:cxnLst/>
            <a:rect l="l" t="t" r="r" b="b"/>
            <a:pathLst>
              <a:path w="325754" h="40639">
                <a:moveTo>
                  <a:pt x="325723" y="20040"/>
                </a:moveTo>
                <a:lnTo>
                  <a:pt x="320882" y="6262"/>
                </a:lnTo>
                <a:lnTo>
                  <a:pt x="306358" y="0"/>
                </a:lnTo>
                <a:lnTo>
                  <a:pt x="19364" y="0"/>
                </a:lnTo>
                <a:lnTo>
                  <a:pt x="4841" y="6262"/>
                </a:lnTo>
                <a:lnTo>
                  <a:pt x="0" y="20040"/>
                </a:lnTo>
                <a:lnTo>
                  <a:pt x="4841" y="33818"/>
                </a:lnTo>
                <a:lnTo>
                  <a:pt x="19364" y="40081"/>
                </a:lnTo>
                <a:lnTo>
                  <a:pt x="306358" y="40081"/>
                </a:lnTo>
                <a:lnTo>
                  <a:pt x="320882" y="33818"/>
                </a:lnTo>
                <a:lnTo>
                  <a:pt x="325723" y="2004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25" name="object 25"/>
          <p:cNvSpPr/>
          <p:nvPr/>
        </p:nvSpPr>
        <p:spPr>
          <a:xfrm>
            <a:off x="4542323" y="3501946"/>
            <a:ext cx="278555" cy="34752"/>
          </a:xfrm>
          <a:custGeom>
            <a:avLst/>
            <a:gdLst/>
            <a:ahLst/>
            <a:cxnLst/>
            <a:rect l="l" t="t" r="r" b="b"/>
            <a:pathLst>
              <a:path w="325754" h="40639">
                <a:moveTo>
                  <a:pt x="325723" y="20046"/>
                </a:moveTo>
                <a:lnTo>
                  <a:pt x="320882" y="6264"/>
                </a:lnTo>
                <a:lnTo>
                  <a:pt x="306358" y="0"/>
                </a:lnTo>
                <a:lnTo>
                  <a:pt x="19364" y="0"/>
                </a:lnTo>
                <a:lnTo>
                  <a:pt x="4841" y="6264"/>
                </a:lnTo>
                <a:lnTo>
                  <a:pt x="0" y="20046"/>
                </a:lnTo>
                <a:lnTo>
                  <a:pt x="4841" y="33829"/>
                </a:lnTo>
                <a:lnTo>
                  <a:pt x="19364" y="40093"/>
                </a:lnTo>
                <a:lnTo>
                  <a:pt x="306358" y="40093"/>
                </a:lnTo>
                <a:lnTo>
                  <a:pt x="320882" y="33829"/>
                </a:lnTo>
                <a:lnTo>
                  <a:pt x="325723" y="20046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26" name="object 26"/>
          <p:cNvSpPr/>
          <p:nvPr/>
        </p:nvSpPr>
        <p:spPr>
          <a:xfrm>
            <a:off x="4319172" y="3617191"/>
            <a:ext cx="194043" cy="193359"/>
          </a:xfrm>
          <a:prstGeom prst="rect">
            <a:avLst/>
          </a:prstGeom>
          <a:solidFill>
            <a:schemeClr val="tx2"/>
          </a:solid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27" name="object 27"/>
          <p:cNvSpPr/>
          <p:nvPr/>
        </p:nvSpPr>
        <p:spPr>
          <a:xfrm>
            <a:off x="4542323" y="3616245"/>
            <a:ext cx="278555" cy="34752"/>
          </a:xfrm>
          <a:custGeom>
            <a:avLst/>
            <a:gdLst/>
            <a:ahLst/>
            <a:cxnLst/>
            <a:rect l="l" t="t" r="r" b="b"/>
            <a:pathLst>
              <a:path w="325754" h="40639">
                <a:moveTo>
                  <a:pt x="325723" y="20046"/>
                </a:moveTo>
                <a:lnTo>
                  <a:pt x="320882" y="6264"/>
                </a:lnTo>
                <a:lnTo>
                  <a:pt x="306358" y="0"/>
                </a:lnTo>
                <a:lnTo>
                  <a:pt x="19364" y="0"/>
                </a:lnTo>
                <a:lnTo>
                  <a:pt x="4841" y="6264"/>
                </a:lnTo>
                <a:lnTo>
                  <a:pt x="0" y="20046"/>
                </a:lnTo>
                <a:lnTo>
                  <a:pt x="4841" y="33829"/>
                </a:lnTo>
                <a:lnTo>
                  <a:pt x="19364" y="40093"/>
                </a:lnTo>
                <a:lnTo>
                  <a:pt x="306358" y="40093"/>
                </a:lnTo>
                <a:lnTo>
                  <a:pt x="320882" y="33829"/>
                </a:lnTo>
                <a:lnTo>
                  <a:pt x="325723" y="20046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28" name="object 28"/>
          <p:cNvSpPr/>
          <p:nvPr/>
        </p:nvSpPr>
        <p:spPr>
          <a:xfrm>
            <a:off x="4542323" y="3696250"/>
            <a:ext cx="278555" cy="34752"/>
          </a:xfrm>
          <a:custGeom>
            <a:avLst/>
            <a:gdLst/>
            <a:ahLst/>
            <a:cxnLst/>
            <a:rect l="l" t="t" r="r" b="b"/>
            <a:pathLst>
              <a:path w="325754" h="40639">
                <a:moveTo>
                  <a:pt x="325723" y="20040"/>
                </a:moveTo>
                <a:lnTo>
                  <a:pt x="320882" y="6262"/>
                </a:lnTo>
                <a:lnTo>
                  <a:pt x="306358" y="0"/>
                </a:lnTo>
                <a:lnTo>
                  <a:pt x="19364" y="0"/>
                </a:lnTo>
                <a:lnTo>
                  <a:pt x="4841" y="6262"/>
                </a:lnTo>
                <a:lnTo>
                  <a:pt x="0" y="20040"/>
                </a:lnTo>
                <a:lnTo>
                  <a:pt x="4841" y="33818"/>
                </a:lnTo>
                <a:lnTo>
                  <a:pt x="19364" y="40081"/>
                </a:lnTo>
                <a:lnTo>
                  <a:pt x="306358" y="40081"/>
                </a:lnTo>
                <a:lnTo>
                  <a:pt x="320882" y="33818"/>
                </a:lnTo>
                <a:lnTo>
                  <a:pt x="325723" y="2004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29" name="object 29"/>
          <p:cNvSpPr/>
          <p:nvPr/>
        </p:nvSpPr>
        <p:spPr>
          <a:xfrm>
            <a:off x="4542323" y="3776243"/>
            <a:ext cx="278555" cy="34752"/>
          </a:xfrm>
          <a:custGeom>
            <a:avLst/>
            <a:gdLst/>
            <a:ahLst/>
            <a:cxnLst/>
            <a:rect l="l" t="t" r="r" b="b"/>
            <a:pathLst>
              <a:path w="325754" h="40639">
                <a:moveTo>
                  <a:pt x="325723" y="20040"/>
                </a:moveTo>
                <a:lnTo>
                  <a:pt x="320882" y="6262"/>
                </a:lnTo>
                <a:lnTo>
                  <a:pt x="306358" y="0"/>
                </a:lnTo>
                <a:lnTo>
                  <a:pt x="19364" y="0"/>
                </a:lnTo>
                <a:lnTo>
                  <a:pt x="4841" y="6262"/>
                </a:lnTo>
                <a:lnTo>
                  <a:pt x="0" y="20040"/>
                </a:lnTo>
                <a:lnTo>
                  <a:pt x="4841" y="33818"/>
                </a:lnTo>
                <a:lnTo>
                  <a:pt x="19364" y="40081"/>
                </a:lnTo>
                <a:lnTo>
                  <a:pt x="306358" y="40081"/>
                </a:lnTo>
                <a:lnTo>
                  <a:pt x="320882" y="33818"/>
                </a:lnTo>
                <a:lnTo>
                  <a:pt x="325723" y="2004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30" name="object 30"/>
          <p:cNvSpPr/>
          <p:nvPr/>
        </p:nvSpPr>
        <p:spPr>
          <a:xfrm>
            <a:off x="4075607" y="4551660"/>
            <a:ext cx="994220" cy="684714"/>
          </a:xfrm>
          <a:custGeom>
            <a:avLst/>
            <a:gdLst/>
            <a:ahLst/>
            <a:cxnLst/>
            <a:rect l="l" t="t" r="r" b="b"/>
            <a:pathLst>
              <a:path w="1162685" h="800735">
                <a:moveTo>
                  <a:pt x="1162075" y="634314"/>
                </a:moveTo>
                <a:lnTo>
                  <a:pt x="1162075" y="165874"/>
                </a:lnTo>
                <a:lnTo>
                  <a:pt x="1154148" y="113501"/>
                </a:lnTo>
                <a:lnTo>
                  <a:pt x="1132086" y="67973"/>
                </a:lnTo>
                <a:lnTo>
                  <a:pt x="1098466" y="32045"/>
                </a:lnTo>
                <a:lnTo>
                  <a:pt x="1055863" y="8470"/>
                </a:lnTo>
                <a:lnTo>
                  <a:pt x="1006856" y="0"/>
                </a:lnTo>
                <a:lnTo>
                  <a:pt x="155219" y="0"/>
                </a:lnTo>
                <a:lnTo>
                  <a:pt x="106206" y="8470"/>
                </a:lnTo>
                <a:lnTo>
                  <a:pt x="63603" y="32045"/>
                </a:lnTo>
                <a:lnTo>
                  <a:pt x="29985" y="67973"/>
                </a:lnTo>
                <a:lnTo>
                  <a:pt x="7925" y="113501"/>
                </a:lnTo>
                <a:lnTo>
                  <a:pt x="0" y="165874"/>
                </a:lnTo>
                <a:lnTo>
                  <a:pt x="0" y="634314"/>
                </a:lnTo>
                <a:lnTo>
                  <a:pt x="7925" y="686685"/>
                </a:lnTo>
                <a:lnTo>
                  <a:pt x="29985" y="732218"/>
                </a:lnTo>
                <a:lnTo>
                  <a:pt x="50647" y="754306"/>
                </a:lnTo>
                <a:lnTo>
                  <a:pt x="50647" y="165874"/>
                </a:lnTo>
                <a:lnTo>
                  <a:pt x="58878" y="121091"/>
                </a:lnTo>
                <a:lnTo>
                  <a:pt x="81311" y="84480"/>
                </a:lnTo>
                <a:lnTo>
                  <a:pt x="114555" y="59775"/>
                </a:lnTo>
                <a:lnTo>
                  <a:pt x="155219" y="50711"/>
                </a:lnTo>
                <a:lnTo>
                  <a:pt x="1006856" y="50711"/>
                </a:lnTo>
                <a:lnTo>
                  <a:pt x="1047531" y="59775"/>
                </a:lnTo>
                <a:lnTo>
                  <a:pt x="1080787" y="84480"/>
                </a:lnTo>
                <a:lnTo>
                  <a:pt x="1103230" y="121091"/>
                </a:lnTo>
                <a:lnTo>
                  <a:pt x="1111465" y="165874"/>
                </a:lnTo>
                <a:lnTo>
                  <a:pt x="1111465" y="754260"/>
                </a:lnTo>
                <a:lnTo>
                  <a:pt x="1132086" y="732218"/>
                </a:lnTo>
                <a:lnTo>
                  <a:pt x="1154148" y="686685"/>
                </a:lnTo>
                <a:lnTo>
                  <a:pt x="1162075" y="634314"/>
                </a:lnTo>
                <a:close/>
              </a:path>
              <a:path w="1162685" h="800735">
                <a:moveTo>
                  <a:pt x="1111465" y="754260"/>
                </a:moveTo>
                <a:lnTo>
                  <a:pt x="1111465" y="634314"/>
                </a:lnTo>
                <a:lnTo>
                  <a:pt x="1103230" y="679101"/>
                </a:lnTo>
                <a:lnTo>
                  <a:pt x="1080787" y="715721"/>
                </a:lnTo>
                <a:lnTo>
                  <a:pt x="1047531" y="740434"/>
                </a:lnTo>
                <a:lnTo>
                  <a:pt x="1006856" y="749503"/>
                </a:lnTo>
                <a:lnTo>
                  <a:pt x="155219" y="749503"/>
                </a:lnTo>
                <a:lnTo>
                  <a:pt x="114555" y="740434"/>
                </a:lnTo>
                <a:lnTo>
                  <a:pt x="81311" y="715721"/>
                </a:lnTo>
                <a:lnTo>
                  <a:pt x="58878" y="679101"/>
                </a:lnTo>
                <a:lnTo>
                  <a:pt x="50647" y="634314"/>
                </a:lnTo>
                <a:lnTo>
                  <a:pt x="50647" y="754306"/>
                </a:lnTo>
                <a:lnTo>
                  <a:pt x="63603" y="768155"/>
                </a:lnTo>
                <a:lnTo>
                  <a:pt x="106206" y="791740"/>
                </a:lnTo>
                <a:lnTo>
                  <a:pt x="155219" y="800214"/>
                </a:lnTo>
                <a:lnTo>
                  <a:pt x="1006856" y="800214"/>
                </a:lnTo>
                <a:lnTo>
                  <a:pt x="1055863" y="791740"/>
                </a:lnTo>
                <a:lnTo>
                  <a:pt x="1098466" y="768155"/>
                </a:lnTo>
                <a:lnTo>
                  <a:pt x="1111465" y="75426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31" name="object 31"/>
          <p:cNvSpPr/>
          <p:nvPr/>
        </p:nvSpPr>
        <p:spPr>
          <a:xfrm>
            <a:off x="4172791" y="4647183"/>
            <a:ext cx="794942" cy="496295"/>
          </a:xfrm>
          <a:custGeom>
            <a:avLst/>
            <a:gdLst/>
            <a:ahLst/>
            <a:cxnLst/>
            <a:rect l="l" t="t" r="r" b="b"/>
            <a:pathLst>
              <a:path w="929639" h="580389">
                <a:moveTo>
                  <a:pt x="929119" y="556056"/>
                </a:moveTo>
                <a:lnTo>
                  <a:pt x="929119" y="23761"/>
                </a:lnTo>
                <a:lnTo>
                  <a:pt x="927227" y="14578"/>
                </a:lnTo>
                <a:lnTo>
                  <a:pt x="922096" y="7018"/>
                </a:lnTo>
                <a:lnTo>
                  <a:pt x="914546" y="1889"/>
                </a:lnTo>
                <a:lnTo>
                  <a:pt x="905395" y="0"/>
                </a:lnTo>
                <a:lnTo>
                  <a:pt x="23761" y="0"/>
                </a:lnTo>
                <a:lnTo>
                  <a:pt x="14589" y="1889"/>
                </a:lnTo>
                <a:lnTo>
                  <a:pt x="7027" y="7018"/>
                </a:lnTo>
                <a:lnTo>
                  <a:pt x="1892" y="14578"/>
                </a:lnTo>
                <a:lnTo>
                  <a:pt x="0" y="23761"/>
                </a:lnTo>
                <a:lnTo>
                  <a:pt x="0" y="556056"/>
                </a:lnTo>
                <a:lnTo>
                  <a:pt x="1892" y="565236"/>
                </a:lnTo>
                <a:lnTo>
                  <a:pt x="7027" y="572801"/>
                </a:lnTo>
                <a:lnTo>
                  <a:pt x="14589" y="577938"/>
                </a:lnTo>
                <a:lnTo>
                  <a:pt x="23761" y="579831"/>
                </a:lnTo>
                <a:lnTo>
                  <a:pt x="23761" y="47536"/>
                </a:lnTo>
                <a:lnTo>
                  <a:pt x="47485" y="23761"/>
                </a:lnTo>
                <a:lnTo>
                  <a:pt x="47485" y="47536"/>
                </a:lnTo>
                <a:lnTo>
                  <a:pt x="881634" y="47536"/>
                </a:lnTo>
                <a:lnTo>
                  <a:pt x="881634" y="23761"/>
                </a:lnTo>
                <a:lnTo>
                  <a:pt x="905395" y="47536"/>
                </a:lnTo>
                <a:lnTo>
                  <a:pt x="905395" y="532295"/>
                </a:lnTo>
                <a:lnTo>
                  <a:pt x="922612" y="539722"/>
                </a:lnTo>
                <a:lnTo>
                  <a:pt x="928350" y="556063"/>
                </a:lnTo>
                <a:lnTo>
                  <a:pt x="928350" y="557842"/>
                </a:lnTo>
                <a:lnTo>
                  <a:pt x="929119" y="556056"/>
                </a:lnTo>
                <a:close/>
              </a:path>
              <a:path w="929639" h="580389">
                <a:moveTo>
                  <a:pt x="47485" y="47536"/>
                </a:moveTo>
                <a:lnTo>
                  <a:pt x="47485" y="23761"/>
                </a:lnTo>
                <a:lnTo>
                  <a:pt x="23761" y="47536"/>
                </a:lnTo>
                <a:lnTo>
                  <a:pt x="47485" y="47536"/>
                </a:lnTo>
                <a:close/>
              </a:path>
              <a:path w="929639" h="580389">
                <a:moveTo>
                  <a:pt x="47485" y="532295"/>
                </a:moveTo>
                <a:lnTo>
                  <a:pt x="47485" y="47536"/>
                </a:lnTo>
                <a:lnTo>
                  <a:pt x="23761" y="47536"/>
                </a:lnTo>
                <a:lnTo>
                  <a:pt x="23761" y="532295"/>
                </a:lnTo>
                <a:lnTo>
                  <a:pt x="47485" y="532295"/>
                </a:lnTo>
                <a:close/>
              </a:path>
              <a:path w="929639" h="580389">
                <a:moveTo>
                  <a:pt x="928350" y="556063"/>
                </a:moveTo>
                <a:lnTo>
                  <a:pt x="922612" y="539722"/>
                </a:lnTo>
                <a:lnTo>
                  <a:pt x="905395" y="532295"/>
                </a:lnTo>
                <a:lnTo>
                  <a:pt x="23761" y="532295"/>
                </a:lnTo>
                <a:lnTo>
                  <a:pt x="47485" y="556056"/>
                </a:lnTo>
                <a:lnTo>
                  <a:pt x="47485" y="579831"/>
                </a:lnTo>
                <a:lnTo>
                  <a:pt x="881634" y="579831"/>
                </a:lnTo>
                <a:lnTo>
                  <a:pt x="881634" y="556056"/>
                </a:lnTo>
                <a:lnTo>
                  <a:pt x="889053" y="573301"/>
                </a:lnTo>
                <a:lnTo>
                  <a:pt x="905395" y="579043"/>
                </a:lnTo>
                <a:lnTo>
                  <a:pt x="915334" y="575543"/>
                </a:lnTo>
                <a:lnTo>
                  <a:pt x="921966" y="572682"/>
                </a:lnTo>
                <a:lnTo>
                  <a:pt x="924949" y="565749"/>
                </a:lnTo>
                <a:lnTo>
                  <a:pt x="928350" y="556063"/>
                </a:lnTo>
                <a:close/>
              </a:path>
              <a:path w="929639" h="580389">
                <a:moveTo>
                  <a:pt x="47485" y="579831"/>
                </a:moveTo>
                <a:lnTo>
                  <a:pt x="47485" y="556056"/>
                </a:lnTo>
                <a:lnTo>
                  <a:pt x="23761" y="532295"/>
                </a:lnTo>
                <a:lnTo>
                  <a:pt x="23761" y="579831"/>
                </a:lnTo>
                <a:lnTo>
                  <a:pt x="47485" y="579831"/>
                </a:lnTo>
                <a:close/>
              </a:path>
              <a:path w="929639" h="580389">
                <a:moveTo>
                  <a:pt x="905395" y="47536"/>
                </a:moveTo>
                <a:lnTo>
                  <a:pt x="881634" y="23761"/>
                </a:lnTo>
                <a:lnTo>
                  <a:pt x="881634" y="47536"/>
                </a:lnTo>
                <a:lnTo>
                  <a:pt x="905395" y="47536"/>
                </a:lnTo>
                <a:close/>
              </a:path>
              <a:path w="929639" h="580389">
                <a:moveTo>
                  <a:pt x="905395" y="532295"/>
                </a:moveTo>
                <a:lnTo>
                  <a:pt x="905395" y="47536"/>
                </a:lnTo>
                <a:lnTo>
                  <a:pt x="881634" y="47536"/>
                </a:lnTo>
                <a:lnTo>
                  <a:pt x="881634" y="532295"/>
                </a:lnTo>
                <a:lnTo>
                  <a:pt x="905395" y="532295"/>
                </a:lnTo>
                <a:close/>
              </a:path>
              <a:path w="929639" h="580389">
                <a:moveTo>
                  <a:pt x="915334" y="575543"/>
                </a:moveTo>
                <a:lnTo>
                  <a:pt x="905376" y="579050"/>
                </a:lnTo>
                <a:lnTo>
                  <a:pt x="889053" y="573301"/>
                </a:lnTo>
                <a:lnTo>
                  <a:pt x="881634" y="556056"/>
                </a:lnTo>
                <a:lnTo>
                  <a:pt x="881634" y="579831"/>
                </a:lnTo>
                <a:lnTo>
                  <a:pt x="905395" y="579831"/>
                </a:lnTo>
                <a:lnTo>
                  <a:pt x="915334" y="575543"/>
                </a:lnTo>
                <a:close/>
              </a:path>
              <a:path w="929639" h="580389">
                <a:moveTo>
                  <a:pt x="921966" y="572682"/>
                </a:moveTo>
                <a:lnTo>
                  <a:pt x="915334" y="575543"/>
                </a:lnTo>
                <a:lnTo>
                  <a:pt x="921699" y="573301"/>
                </a:lnTo>
                <a:lnTo>
                  <a:pt x="921966" y="572682"/>
                </a:lnTo>
                <a:close/>
              </a:path>
              <a:path w="929639" h="580389">
                <a:moveTo>
                  <a:pt x="924949" y="565749"/>
                </a:moveTo>
                <a:lnTo>
                  <a:pt x="921966" y="572682"/>
                </a:lnTo>
                <a:lnTo>
                  <a:pt x="922612" y="572403"/>
                </a:lnTo>
                <a:lnTo>
                  <a:pt x="924949" y="565749"/>
                </a:lnTo>
                <a:close/>
              </a:path>
              <a:path w="929639" h="580389">
                <a:moveTo>
                  <a:pt x="928350" y="557842"/>
                </a:moveTo>
                <a:lnTo>
                  <a:pt x="928350" y="556063"/>
                </a:lnTo>
                <a:lnTo>
                  <a:pt x="924949" y="565749"/>
                </a:lnTo>
                <a:lnTo>
                  <a:pt x="928350" y="557842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32" name="object 32"/>
          <p:cNvSpPr/>
          <p:nvPr/>
        </p:nvSpPr>
        <p:spPr>
          <a:xfrm>
            <a:off x="4489400" y="5199092"/>
            <a:ext cx="40724" cy="131947"/>
          </a:xfrm>
          <a:custGeom>
            <a:avLst/>
            <a:gdLst/>
            <a:ahLst/>
            <a:cxnLst/>
            <a:rect l="l" t="t" r="r" b="b"/>
            <a:pathLst>
              <a:path w="47625" h="154304">
                <a:moveTo>
                  <a:pt x="47459" y="131254"/>
                </a:moveTo>
                <a:lnTo>
                  <a:pt x="47459" y="22974"/>
                </a:lnTo>
                <a:lnTo>
                  <a:pt x="40044" y="5743"/>
                </a:lnTo>
                <a:lnTo>
                  <a:pt x="23729" y="0"/>
                </a:lnTo>
                <a:lnTo>
                  <a:pt x="7415" y="5743"/>
                </a:lnTo>
                <a:lnTo>
                  <a:pt x="0" y="22974"/>
                </a:lnTo>
                <a:lnTo>
                  <a:pt x="0" y="131254"/>
                </a:lnTo>
                <a:lnTo>
                  <a:pt x="7415" y="148499"/>
                </a:lnTo>
                <a:lnTo>
                  <a:pt x="23729" y="154247"/>
                </a:lnTo>
                <a:lnTo>
                  <a:pt x="40044" y="148499"/>
                </a:lnTo>
                <a:lnTo>
                  <a:pt x="47459" y="131254"/>
                </a:lnTo>
                <a:close/>
              </a:path>
            </a:pathLst>
          </a:custGeom>
          <a:solidFill>
            <a:srgbClr val="608D6B"/>
          </a:solid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33" name="object 33"/>
          <p:cNvSpPr/>
          <p:nvPr/>
        </p:nvSpPr>
        <p:spPr>
          <a:xfrm>
            <a:off x="4609706" y="5199092"/>
            <a:ext cx="40724" cy="131947"/>
          </a:xfrm>
          <a:custGeom>
            <a:avLst/>
            <a:gdLst/>
            <a:ahLst/>
            <a:cxnLst/>
            <a:rect l="l" t="t" r="r" b="b"/>
            <a:pathLst>
              <a:path w="47625" h="154304">
                <a:moveTo>
                  <a:pt x="47459" y="131254"/>
                </a:moveTo>
                <a:lnTo>
                  <a:pt x="47459" y="22974"/>
                </a:lnTo>
                <a:lnTo>
                  <a:pt x="40044" y="5743"/>
                </a:lnTo>
                <a:lnTo>
                  <a:pt x="23729" y="0"/>
                </a:lnTo>
                <a:lnTo>
                  <a:pt x="7415" y="5743"/>
                </a:lnTo>
                <a:lnTo>
                  <a:pt x="0" y="22974"/>
                </a:lnTo>
                <a:lnTo>
                  <a:pt x="0" y="131254"/>
                </a:lnTo>
                <a:lnTo>
                  <a:pt x="7415" y="148499"/>
                </a:lnTo>
                <a:lnTo>
                  <a:pt x="23729" y="154247"/>
                </a:lnTo>
                <a:lnTo>
                  <a:pt x="40044" y="148499"/>
                </a:lnTo>
                <a:lnTo>
                  <a:pt x="47459" y="131254"/>
                </a:lnTo>
                <a:close/>
              </a:path>
            </a:pathLst>
          </a:custGeom>
          <a:solidFill>
            <a:srgbClr val="608D6B"/>
          </a:solid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34" name="object 34"/>
          <p:cNvSpPr/>
          <p:nvPr/>
        </p:nvSpPr>
        <p:spPr>
          <a:xfrm>
            <a:off x="4300439" y="5314554"/>
            <a:ext cx="543536" cy="94480"/>
          </a:xfrm>
          <a:custGeom>
            <a:avLst/>
            <a:gdLst/>
            <a:ahLst/>
            <a:cxnLst/>
            <a:rect l="l" t="t" r="r" b="b"/>
            <a:pathLst>
              <a:path w="635635" h="110489">
                <a:moveTo>
                  <a:pt x="635012" y="92506"/>
                </a:moveTo>
                <a:lnTo>
                  <a:pt x="635012" y="8089"/>
                </a:lnTo>
                <a:lnTo>
                  <a:pt x="626910" y="0"/>
                </a:lnTo>
                <a:lnTo>
                  <a:pt x="8089" y="0"/>
                </a:lnTo>
                <a:lnTo>
                  <a:pt x="0" y="8089"/>
                </a:lnTo>
                <a:lnTo>
                  <a:pt x="0" y="102222"/>
                </a:lnTo>
                <a:lnTo>
                  <a:pt x="8089" y="110337"/>
                </a:lnTo>
                <a:lnTo>
                  <a:pt x="17780" y="110337"/>
                </a:lnTo>
                <a:lnTo>
                  <a:pt x="17780" y="35648"/>
                </a:lnTo>
                <a:lnTo>
                  <a:pt x="35585" y="17818"/>
                </a:lnTo>
                <a:lnTo>
                  <a:pt x="35585" y="35648"/>
                </a:lnTo>
                <a:lnTo>
                  <a:pt x="599414" y="35648"/>
                </a:lnTo>
                <a:lnTo>
                  <a:pt x="599414" y="17818"/>
                </a:lnTo>
                <a:lnTo>
                  <a:pt x="617207" y="35648"/>
                </a:lnTo>
                <a:lnTo>
                  <a:pt x="617207" y="74688"/>
                </a:lnTo>
                <a:lnTo>
                  <a:pt x="630123" y="80258"/>
                </a:lnTo>
                <a:lnTo>
                  <a:pt x="634431" y="92513"/>
                </a:lnTo>
                <a:lnTo>
                  <a:pt x="634431" y="93858"/>
                </a:lnTo>
                <a:lnTo>
                  <a:pt x="635012" y="92506"/>
                </a:lnTo>
                <a:close/>
              </a:path>
              <a:path w="635635" h="110489">
                <a:moveTo>
                  <a:pt x="35585" y="35648"/>
                </a:moveTo>
                <a:lnTo>
                  <a:pt x="35585" y="17818"/>
                </a:lnTo>
                <a:lnTo>
                  <a:pt x="17780" y="35648"/>
                </a:lnTo>
                <a:lnTo>
                  <a:pt x="35585" y="35648"/>
                </a:lnTo>
                <a:close/>
              </a:path>
              <a:path w="635635" h="110489">
                <a:moveTo>
                  <a:pt x="35585" y="74688"/>
                </a:moveTo>
                <a:lnTo>
                  <a:pt x="35585" y="35648"/>
                </a:lnTo>
                <a:lnTo>
                  <a:pt x="17780" y="35648"/>
                </a:lnTo>
                <a:lnTo>
                  <a:pt x="17780" y="74688"/>
                </a:lnTo>
                <a:lnTo>
                  <a:pt x="35585" y="74688"/>
                </a:lnTo>
                <a:close/>
              </a:path>
              <a:path w="635635" h="110489">
                <a:moveTo>
                  <a:pt x="634431" y="92513"/>
                </a:moveTo>
                <a:lnTo>
                  <a:pt x="630123" y="80258"/>
                </a:lnTo>
                <a:lnTo>
                  <a:pt x="617232" y="74699"/>
                </a:lnTo>
                <a:lnTo>
                  <a:pt x="17780" y="74688"/>
                </a:lnTo>
                <a:lnTo>
                  <a:pt x="23736" y="80606"/>
                </a:lnTo>
                <a:lnTo>
                  <a:pt x="35585" y="92506"/>
                </a:lnTo>
                <a:lnTo>
                  <a:pt x="35585" y="110337"/>
                </a:lnTo>
                <a:lnTo>
                  <a:pt x="599414" y="110337"/>
                </a:lnTo>
                <a:lnTo>
                  <a:pt x="599414" y="92506"/>
                </a:lnTo>
                <a:lnTo>
                  <a:pt x="604976" y="105444"/>
                </a:lnTo>
                <a:lnTo>
                  <a:pt x="617232" y="109749"/>
                </a:lnTo>
                <a:lnTo>
                  <a:pt x="624640" y="107139"/>
                </a:lnTo>
                <a:lnTo>
                  <a:pt x="629651" y="104975"/>
                </a:lnTo>
                <a:lnTo>
                  <a:pt x="631871" y="99812"/>
                </a:lnTo>
                <a:lnTo>
                  <a:pt x="634431" y="92513"/>
                </a:lnTo>
                <a:close/>
              </a:path>
              <a:path w="635635" h="110489">
                <a:moveTo>
                  <a:pt x="35585" y="110337"/>
                </a:moveTo>
                <a:lnTo>
                  <a:pt x="35585" y="92506"/>
                </a:lnTo>
                <a:lnTo>
                  <a:pt x="23736" y="80606"/>
                </a:lnTo>
                <a:lnTo>
                  <a:pt x="17780" y="74688"/>
                </a:lnTo>
                <a:lnTo>
                  <a:pt x="17780" y="110337"/>
                </a:lnTo>
                <a:lnTo>
                  <a:pt x="35585" y="110337"/>
                </a:lnTo>
                <a:close/>
              </a:path>
              <a:path w="635635" h="110489">
                <a:moveTo>
                  <a:pt x="617207" y="35648"/>
                </a:moveTo>
                <a:lnTo>
                  <a:pt x="599414" y="17818"/>
                </a:lnTo>
                <a:lnTo>
                  <a:pt x="599414" y="35648"/>
                </a:lnTo>
                <a:lnTo>
                  <a:pt x="617207" y="35648"/>
                </a:lnTo>
                <a:close/>
              </a:path>
              <a:path w="635635" h="110489">
                <a:moveTo>
                  <a:pt x="617207" y="74688"/>
                </a:moveTo>
                <a:lnTo>
                  <a:pt x="617207" y="35648"/>
                </a:lnTo>
                <a:lnTo>
                  <a:pt x="599414" y="35648"/>
                </a:lnTo>
                <a:lnTo>
                  <a:pt x="599414" y="74688"/>
                </a:lnTo>
                <a:lnTo>
                  <a:pt x="617207" y="74688"/>
                </a:lnTo>
                <a:close/>
              </a:path>
              <a:path w="635635" h="110489">
                <a:moveTo>
                  <a:pt x="624640" y="107139"/>
                </a:moveTo>
                <a:lnTo>
                  <a:pt x="617207" y="109754"/>
                </a:lnTo>
                <a:lnTo>
                  <a:pt x="604976" y="105444"/>
                </a:lnTo>
                <a:lnTo>
                  <a:pt x="599414" y="92506"/>
                </a:lnTo>
                <a:lnTo>
                  <a:pt x="599414" y="110337"/>
                </a:lnTo>
                <a:lnTo>
                  <a:pt x="617232" y="110337"/>
                </a:lnTo>
                <a:lnTo>
                  <a:pt x="624640" y="107139"/>
                </a:lnTo>
                <a:close/>
              </a:path>
              <a:path w="635635" h="110489">
                <a:moveTo>
                  <a:pt x="629651" y="104975"/>
                </a:moveTo>
                <a:lnTo>
                  <a:pt x="624640" y="107139"/>
                </a:lnTo>
                <a:lnTo>
                  <a:pt x="629450" y="105444"/>
                </a:lnTo>
                <a:lnTo>
                  <a:pt x="629651" y="104975"/>
                </a:lnTo>
                <a:close/>
              </a:path>
              <a:path w="635635" h="110489">
                <a:moveTo>
                  <a:pt x="631871" y="99812"/>
                </a:moveTo>
                <a:lnTo>
                  <a:pt x="629651" y="104975"/>
                </a:lnTo>
                <a:lnTo>
                  <a:pt x="630133" y="104767"/>
                </a:lnTo>
                <a:lnTo>
                  <a:pt x="631871" y="99812"/>
                </a:lnTo>
                <a:close/>
              </a:path>
              <a:path w="635635" h="110489">
                <a:moveTo>
                  <a:pt x="634431" y="93858"/>
                </a:moveTo>
                <a:lnTo>
                  <a:pt x="634431" y="92513"/>
                </a:lnTo>
                <a:lnTo>
                  <a:pt x="631871" y="99812"/>
                </a:lnTo>
                <a:lnTo>
                  <a:pt x="634431" y="93858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 sz="1539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5D1ADC-9799-4F04-ABCB-473AA00B9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31" y="365127"/>
            <a:ext cx="9040969" cy="819729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bg1"/>
                </a:solidFill>
              </a:rPr>
              <a:t>Требования к условиям реализации образовательной программы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2385535-9C58-475F-BD93-9303DA4868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3499769"/>
              </p:ext>
            </p:extLst>
          </p:nvPr>
        </p:nvGraphicFramePr>
        <p:xfrm>
          <a:off x="103031" y="1825625"/>
          <a:ext cx="889930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1839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658888" y="857250"/>
            <a:ext cx="7485157" cy="5138342"/>
          </a:xfrm>
          <a:custGeom>
            <a:avLst/>
            <a:gdLst/>
            <a:ahLst/>
            <a:cxnLst/>
            <a:rect l="l" t="t" r="r" b="b"/>
            <a:pathLst>
              <a:path w="8753475" h="6009005">
                <a:moveTo>
                  <a:pt x="8753422" y="6008528"/>
                </a:moveTo>
                <a:lnTo>
                  <a:pt x="8753422" y="306895"/>
                </a:lnTo>
                <a:lnTo>
                  <a:pt x="8516591" y="0"/>
                </a:lnTo>
                <a:lnTo>
                  <a:pt x="7786159" y="0"/>
                </a:lnTo>
                <a:lnTo>
                  <a:pt x="0" y="6008528"/>
                </a:lnTo>
                <a:lnTo>
                  <a:pt x="8753422" y="6008528"/>
                </a:lnTo>
                <a:close/>
              </a:path>
            </a:pathLst>
          </a:custGeom>
          <a:solidFill>
            <a:schemeClr val="tx2">
              <a:alpha val="9803"/>
            </a:schemeClr>
          </a:solid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4" name="object 4"/>
          <p:cNvSpPr txBox="1"/>
          <p:nvPr/>
        </p:nvSpPr>
        <p:spPr>
          <a:xfrm>
            <a:off x="2603901" y="4417783"/>
            <a:ext cx="3787918" cy="620859"/>
          </a:xfrm>
          <a:prstGeom prst="rect">
            <a:avLst/>
          </a:prstGeom>
        </p:spPr>
        <p:txBody>
          <a:bodyPr vert="horz" wrap="square" lIns="0" tIns="55928" rIns="0" bIns="0" rtlCol="0">
            <a:spAutoFit/>
          </a:bodyPr>
          <a:lstStyle/>
          <a:p>
            <a:pPr algn="ctr">
              <a:spcBef>
                <a:spcPts val="440"/>
              </a:spcBef>
              <a:tabLst>
                <a:tab pos="1723988" algn="l"/>
              </a:tabLst>
            </a:pPr>
            <a:r>
              <a:rPr sz="1600" b="1" spc="51" dirty="0">
                <a:cs typeface="Arial"/>
              </a:rPr>
              <a:t>О  </a:t>
            </a:r>
            <a:r>
              <a:rPr sz="1600" b="1" spc="107" dirty="0">
                <a:cs typeface="Arial"/>
              </a:rPr>
              <a:t>Ц </a:t>
            </a:r>
            <a:r>
              <a:rPr sz="1600" b="1" spc="-162" dirty="0" smtClean="0">
                <a:cs typeface="Arial"/>
              </a:rPr>
              <a:t>Е   </a:t>
            </a:r>
            <a:r>
              <a:rPr sz="1600" b="1" spc="94" dirty="0">
                <a:cs typeface="Arial"/>
              </a:rPr>
              <a:t>Н</a:t>
            </a:r>
            <a:r>
              <a:rPr sz="1600" b="1" spc="-150" dirty="0">
                <a:cs typeface="Arial"/>
              </a:rPr>
              <a:t> </a:t>
            </a:r>
            <a:r>
              <a:rPr sz="1600" b="1" spc="120" dirty="0" smtClean="0">
                <a:cs typeface="Arial"/>
              </a:rPr>
              <a:t>К</a:t>
            </a:r>
            <a:r>
              <a:rPr lang="ru-RU" sz="1600" b="1" spc="385" dirty="0">
                <a:cs typeface="Arial"/>
              </a:rPr>
              <a:t> </a:t>
            </a:r>
            <a:r>
              <a:rPr sz="1600" b="1" spc="-34" dirty="0" smtClean="0">
                <a:cs typeface="Arial"/>
              </a:rPr>
              <a:t>А</a:t>
            </a:r>
            <a:r>
              <a:rPr lang="ru-RU" sz="1600" b="1" spc="-34" dirty="0" smtClean="0">
                <a:cs typeface="Arial"/>
              </a:rPr>
              <a:t>    </a:t>
            </a:r>
            <a:r>
              <a:rPr sz="1600" b="1" spc="120" dirty="0">
                <a:cs typeface="Arial"/>
              </a:rPr>
              <a:t>К </a:t>
            </a:r>
            <a:r>
              <a:rPr sz="1600" b="1" spc="-34" dirty="0">
                <a:cs typeface="Arial"/>
              </a:rPr>
              <a:t>А </a:t>
            </a:r>
            <a:r>
              <a:rPr sz="1600" b="1" spc="64" dirty="0">
                <a:cs typeface="Arial"/>
              </a:rPr>
              <a:t>Ч </a:t>
            </a:r>
            <a:r>
              <a:rPr sz="1600" b="1" spc="-162" dirty="0" smtClean="0">
                <a:cs typeface="Arial"/>
              </a:rPr>
              <a:t>Е</a:t>
            </a:r>
            <a:r>
              <a:rPr lang="ru-RU" sz="1600" b="1" spc="-162" dirty="0" smtClean="0">
                <a:cs typeface="Arial"/>
              </a:rPr>
              <a:t> </a:t>
            </a:r>
            <a:r>
              <a:rPr sz="1600" b="1" spc="-162" dirty="0" smtClean="0">
                <a:cs typeface="Arial"/>
              </a:rPr>
              <a:t> </a:t>
            </a:r>
            <a:r>
              <a:rPr sz="1600" b="1" spc="-124" dirty="0">
                <a:cs typeface="Arial"/>
              </a:rPr>
              <a:t>С </a:t>
            </a:r>
            <a:r>
              <a:rPr lang="ru-RU" sz="1600" b="1" spc="-124" dirty="0" smtClean="0">
                <a:cs typeface="Arial"/>
              </a:rPr>
              <a:t> </a:t>
            </a:r>
            <a:r>
              <a:rPr sz="1600" b="1" spc="-38" dirty="0" smtClean="0">
                <a:cs typeface="Arial"/>
              </a:rPr>
              <a:t>Т </a:t>
            </a:r>
            <a:r>
              <a:rPr sz="1600" b="1" spc="-64" dirty="0">
                <a:cs typeface="Arial"/>
              </a:rPr>
              <a:t>В </a:t>
            </a:r>
            <a:r>
              <a:rPr sz="1600" b="1" spc="-34" dirty="0">
                <a:cs typeface="Arial"/>
              </a:rPr>
              <a:t>А</a:t>
            </a:r>
            <a:r>
              <a:rPr sz="1600" b="1" spc="77" dirty="0">
                <a:cs typeface="Arial"/>
              </a:rPr>
              <a:t> </a:t>
            </a:r>
            <a:r>
              <a:rPr sz="1600" b="1" spc="107" dirty="0">
                <a:cs typeface="Calibri"/>
              </a:rPr>
              <a:t>.</a:t>
            </a:r>
            <a:endParaRPr sz="1600" b="1" dirty="0">
              <a:cs typeface="Calibri"/>
            </a:endParaRPr>
          </a:p>
          <a:p>
            <a:pPr marL="157467" algn="ctr">
              <a:spcBef>
                <a:spcPts val="359"/>
              </a:spcBef>
            </a:pPr>
            <a:r>
              <a:rPr sz="1600" b="1" spc="56" dirty="0">
                <a:cs typeface="Arial"/>
              </a:rPr>
              <a:t>З </a:t>
            </a:r>
            <a:r>
              <a:rPr sz="1600" b="1" spc="-34" dirty="0">
                <a:cs typeface="Arial"/>
              </a:rPr>
              <a:t>А </a:t>
            </a:r>
            <a:r>
              <a:rPr sz="1600" b="1" spc="64" dirty="0">
                <a:cs typeface="Arial"/>
              </a:rPr>
              <a:t>Ч </a:t>
            </a:r>
            <a:r>
              <a:rPr sz="1600" b="1" spc="-162" dirty="0">
                <a:cs typeface="Arial"/>
              </a:rPr>
              <a:t>Е </a:t>
            </a:r>
            <a:r>
              <a:rPr sz="1600" b="1" spc="209" dirty="0">
                <a:cs typeface="Arial"/>
              </a:rPr>
              <a:t>М</a:t>
            </a:r>
            <a:r>
              <a:rPr sz="1600" b="1" spc="-115" dirty="0">
                <a:cs typeface="Arial"/>
              </a:rPr>
              <a:t> </a:t>
            </a:r>
            <a:r>
              <a:rPr sz="1600" b="1" spc="244" dirty="0">
                <a:cs typeface="Calibri"/>
              </a:rPr>
              <a:t>?</a:t>
            </a:r>
            <a:endParaRPr sz="1600" b="1" dirty="0"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164038" y="3486970"/>
            <a:ext cx="837294" cy="119458"/>
          </a:xfrm>
          <a:custGeom>
            <a:avLst/>
            <a:gdLst/>
            <a:ahLst/>
            <a:cxnLst/>
            <a:rect l="l" t="t" r="r" b="b"/>
            <a:pathLst>
              <a:path w="979170" h="139700">
                <a:moveTo>
                  <a:pt x="978719" y="139238"/>
                </a:moveTo>
                <a:lnTo>
                  <a:pt x="978719" y="0"/>
                </a:lnTo>
                <a:lnTo>
                  <a:pt x="0" y="0"/>
                </a:lnTo>
                <a:lnTo>
                  <a:pt x="0" y="139238"/>
                </a:lnTo>
                <a:lnTo>
                  <a:pt x="978719" y="139238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6" name="object 6"/>
          <p:cNvSpPr/>
          <p:nvPr/>
        </p:nvSpPr>
        <p:spPr>
          <a:xfrm>
            <a:off x="1757635" y="3430944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67335" h="267335">
                <a:moveTo>
                  <a:pt x="267335" y="133667"/>
                </a:moveTo>
                <a:lnTo>
                  <a:pt x="260520" y="91412"/>
                </a:lnTo>
                <a:lnTo>
                  <a:pt x="241545" y="54718"/>
                </a:lnTo>
                <a:lnTo>
                  <a:pt x="212610" y="25785"/>
                </a:lnTo>
                <a:lnTo>
                  <a:pt x="175917" y="6812"/>
                </a:lnTo>
                <a:lnTo>
                  <a:pt x="133667" y="0"/>
                </a:lnTo>
                <a:lnTo>
                  <a:pt x="91417" y="6812"/>
                </a:lnTo>
                <a:lnTo>
                  <a:pt x="54724" y="25785"/>
                </a:lnTo>
                <a:lnTo>
                  <a:pt x="25789" y="54718"/>
                </a:lnTo>
                <a:lnTo>
                  <a:pt x="6814" y="91412"/>
                </a:lnTo>
                <a:lnTo>
                  <a:pt x="0" y="133667"/>
                </a:lnTo>
                <a:lnTo>
                  <a:pt x="6814" y="175899"/>
                </a:lnTo>
                <a:lnTo>
                  <a:pt x="25789" y="212581"/>
                </a:lnTo>
                <a:lnTo>
                  <a:pt x="54724" y="241510"/>
                </a:lnTo>
                <a:lnTo>
                  <a:pt x="91417" y="260483"/>
                </a:lnTo>
                <a:lnTo>
                  <a:pt x="133667" y="267296"/>
                </a:lnTo>
                <a:lnTo>
                  <a:pt x="175917" y="260483"/>
                </a:lnTo>
                <a:lnTo>
                  <a:pt x="212610" y="241510"/>
                </a:lnTo>
                <a:lnTo>
                  <a:pt x="241545" y="212581"/>
                </a:lnTo>
                <a:lnTo>
                  <a:pt x="260520" y="175899"/>
                </a:lnTo>
                <a:lnTo>
                  <a:pt x="267335" y="133667"/>
                </a:lnTo>
                <a:close/>
              </a:path>
            </a:pathLst>
          </a:custGeom>
          <a:solidFill>
            <a:schemeClr val="tx2"/>
          </a:solidFill>
          <a:ln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7" name="object 7"/>
          <p:cNvSpPr/>
          <p:nvPr/>
        </p:nvSpPr>
        <p:spPr>
          <a:xfrm>
            <a:off x="4456734" y="3430944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67335" h="267335">
                <a:moveTo>
                  <a:pt x="267335" y="133667"/>
                </a:moveTo>
                <a:lnTo>
                  <a:pt x="260520" y="91412"/>
                </a:lnTo>
                <a:lnTo>
                  <a:pt x="241545" y="54718"/>
                </a:lnTo>
                <a:lnTo>
                  <a:pt x="212610" y="25785"/>
                </a:lnTo>
                <a:lnTo>
                  <a:pt x="175917" y="6812"/>
                </a:lnTo>
                <a:lnTo>
                  <a:pt x="133667" y="0"/>
                </a:lnTo>
                <a:lnTo>
                  <a:pt x="91417" y="6812"/>
                </a:lnTo>
                <a:lnTo>
                  <a:pt x="54724" y="25785"/>
                </a:lnTo>
                <a:lnTo>
                  <a:pt x="25789" y="54718"/>
                </a:lnTo>
                <a:lnTo>
                  <a:pt x="6814" y="91412"/>
                </a:lnTo>
                <a:lnTo>
                  <a:pt x="0" y="133667"/>
                </a:lnTo>
                <a:lnTo>
                  <a:pt x="6814" y="175899"/>
                </a:lnTo>
                <a:lnTo>
                  <a:pt x="25789" y="212581"/>
                </a:lnTo>
                <a:lnTo>
                  <a:pt x="54724" y="241510"/>
                </a:lnTo>
                <a:lnTo>
                  <a:pt x="91417" y="260483"/>
                </a:lnTo>
                <a:lnTo>
                  <a:pt x="133667" y="267296"/>
                </a:lnTo>
                <a:lnTo>
                  <a:pt x="175917" y="260483"/>
                </a:lnTo>
                <a:lnTo>
                  <a:pt x="212610" y="241510"/>
                </a:lnTo>
                <a:lnTo>
                  <a:pt x="241545" y="212581"/>
                </a:lnTo>
                <a:lnTo>
                  <a:pt x="260520" y="175899"/>
                </a:lnTo>
                <a:lnTo>
                  <a:pt x="267335" y="133667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8" name="object 8"/>
          <p:cNvSpPr/>
          <p:nvPr/>
        </p:nvSpPr>
        <p:spPr>
          <a:xfrm>
            <a:off x="7405815" y="3430944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67334" h="267335">
                <a:moveTo>
                  <a:pt x="267335" y="133667"/>
                </a:moveTo>
                <a:lnTo>
                  <a:pt x="260520" y="91412"/>
                </a:lnTo>
                <a:lnTo>
                  <a:pt x="241545" y="54718"/>
                </a:lnTo>
                <a:lnTo>
                  <a:pt x="212610" y="25785"/>
                </a:lnTo>
                <a:lnTo>
                  <a:pt x="175917" y="6812"/>
                </a:lnTo>
                <a:lnTo>
                  <a:pt x="133667" y="0"/>
                </a:lnTo>
                <a:lnTo>
                  <a:pt x="91417" y="6812"/>
                </a:lnTo>
                <a:lnTo>
                  <a:pt x="54724" y="25785"/>
                </a:lnTo>
                <a:lnTo>
                  <a:pt x="25789" y="54718"/>
                </a:lnTo>
                <a:lnTo>
                  <a:pt x="6814" y="91412"/>
                </a:lnTo>
                <a:lnTo>
                  <a:pt x="0" y="133667"/>
                </a:lnTo>
                <a:lnTo>
                  <a:pt x="6814" y="175899"/>
                </a:lnTo>
                <a:lnTo>
                  <a:pt x="25789" y="212581"/>
                </a:lnTo>
                <a:lnTo>
                  <a:pt x="54724" y="241510"/>
                </a:lnTo>
                <a:lnTo>
                  <a:pt x="91417" y="260483"/>
                </a:lnTo>
                <a:lnTo>
                  <a:pt x="133667" y="267296"/>
                </a:lnTo>
                <a:lnTo>
                  <a:pt x="175917" y="260483"/>
                </a:lnTo>
                <a:lnTo>
                  <a:pt x="212610" y="241510"/>
                </a:lnTo>
                <a:lnTo>
                  <a:pt x="241545" y="212581"/>
                </a:lnTo>
                <a:lnTo>
                  <a:pt x="260520" y="175899"/>
                </a:lnTo>
                <a:lnTo>
                  <a:pt x="267335" y="133667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 sz="1539"/>
          </a:p>
        </p:txBody>
      </p:sp>
      <p:sp>
        <p:nvSpPr>
          <p:cNvPr id="9" name="object 9"/>
          <p:cNvSpPr txBox="1"/>
          <p:nvPr/>
        </p:nvSpPr>
        <p:spPr>
          <a:xfrm>
            <a:off x="991869" y="2435459"/>
            <a:ext cx="2017219" cy="660486"/>
          </a:xfrm>
          <a:prstGeom prst="rect">
            <a:avLst/>
          </a:prstGeom>
        </p:spPr>
        <p:txBody>
          <a:bodyPr vert="horz" wrap="square" lIns="0" tIns="55928" rIns="0" bIns="0" rtlCol="0">
            <a:spAutoFit/>
          </a:bodyPr>
          <a:lstStyle/>
          <a:p>
            <a:pPr marL="68960">
              <a:spcBef>
                <a:spcPts val="440"/>
              </a:spcBef>
              <a:tabLst>
                <a:tab pos="329051" algn="l"/>
                <a:tab pos="575568" algn="l"/>
                <a:tab pos="817741" algn="l"/>
                <a:tab pos="1102810" algn="l"/>
                <a:tab pos="1344983" algn="l"/>
                <a:tab pos="1633852" algn="l"/>
              </a:tabLst>
            </a:pPr>
            <a:r>
              <a:rPr sz="1796" b="1" spc="-154" dirty="0">
                <a:cs typeface="Arial"/>
              </a:rPr>
              <a:t>С	</a:t>
            </a:r>
            <a:r>
              <a:rPr sz="1796" b="1" spc="-56" dirty="0">
                <a:cs typeface="Arial"/>
              </a:rPr>
              <a:t>Т	</a:t>
            </a:r>
            <a:r>
              <a:rPr sz="1796" b="1" spc="-192" dirty="0">
                <a:cs typeface="Arial"/>
              </a:rPr>
              <a:t>Е	</a:t>
            </a:r>
            <a:r>
              <a:rPr sz="1796" b="1" spc="47" dirty="0">
                <a:cs typeface="Arial"/>
              </a:rPr>
              <a:t>П	</a:t>
            </a:r>
            <a:r>
              <a:rPr sz="1796" b="1" spc="-192" dirty="0">
                <a:cs typeface="Arial"/>
              </a:rPr>
              <a:t>Е	</a:t>
            </a:r>
            <a:r>
              <a:rPr sz="1796" b="1" spc="77" dirty="0">
                <a:cs typeface="Arial"/>
              </a:rPr>
              <a:t>Н	</a:t>
            </a:r>
            <a:r>
              <a:rPr sz="1796" b="1" spc="-145" dirty="0">
                <a:cs typeface="Arial"/>
              </a:rPr>
              <a:t>Ь</a:t>
            </a:r>
            <a:endParaRPr sz="1796" dirty="0">
              <a:cs typeface="Arial"/>
            </a:endParaRPr>
          </a:p>
          <a:p>
            <a:pPr marL="10860">
              <a:spcBef>
                <a:spcPts val="359"/>
              </a:spcBef>
              <a:tabLst>
                <a:tab pos="278553" algn="l"/>
                <a:tab pos="550590" algn="l"/>
                <a:tab pos="831315" algn="l"/>
                <a:tab pos="1073488" algn="l"/>
                <a:tab pos="1333580" algn="l"/>
                <a:tab pos="1580097" algn="l"/>
                <a:tab pos="1847790" algn="l"/>
              </a:tabLst>
            </a:pPr>
            <a:r>
              <a:rPr sz="1796" b="1" spc="111" dirty="0">
                <a:cs typeface="Arial"/>
              </a:rPr>
              <a:t>К	</a:t>
            </a:r>
            <a:r>
              <a:rPr sz="1796" b="1" spc="-56" dirty="0">
                <a:cs typeface="Arial"/>
              </a:rPr>
              <a:t>А	</a:t>
            </a:r>
            <a:r>
              <a:rPr sz="1796" b="1" spc="47" dirty="0">
                <a:cs typeface="Arial"/>
              </a:rPr>
              <a:t>Ч	</a:t>
            </a:r>
            <a:r>
              <a:rPr sz="1796" b="1" spc="-192" dirty="0">
                <a:cs typeface="Arial"/>
              </a:rPr>
              <a:t>Е	</a:t>
            </a:r>
            <a:r>
              <a:rPr sz="1796" b="1" spc="-154" dirty="0">
                <a:cs typeface="Arial"/>
              </a:rPr>
              <a:t>С	</a:t>
            </a:r>
            <a:r>
              <a:rPr sz="1796" b="1" spc="-56" dirty="0">
                <a:cs typeface="Arial"/>
              </a:rPr>
              <a:t>Т	</a:t>
            </a:r>
            <a:r>
              <a:rPr sz="1796" b="1" spc="-90" dirty="0">
                <a:cs typeface="Arial"/>
              </a:rPr>
              <a:t>В	</a:t>
            </a:r>
            <a:r>
              <a:rPr sz="1796" b="1" spc="-56" dirty="0">
                <a:cs typeface="Arial"/>
              </a:rPr>
              <a:t>А</a:t>
            </a:r>
            <a:endParaRPr sz="1796" dirty="0"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6420657" y="2447035"/>
            <a:ext cx="2041653" cy="637128"/>
          </a:xfrm>
          <a:prstGeom prst="rect">
            <a:avLst/>
          </a:prstGeom>
        </p:spPr>
        <p:txBody>
          <a:bodyPr vert="horz" wrap="square" lIns="0" tIns="10317" rIns="0" bIns="0" rtlCol="0" anchor="ctr">
            <a:spAutoFit/>
          </a:bodyPr>
          <a:lstStyle/>
          <a:p>
            <a:pPr marL="218824" marR="4344" indent="-208508">
              <a:lnSpc>
                <a:spcPct val="116599"/>
              </a:lnSpc>
              <a:spcBef>
                <a:spcPts val="81"/>
              </a:spcBef>
              <a:tabLst>
                <a:tab pos="278553" algn="l"/>
                <a:tab pos="507694" algn="l"/>
                <a:tab pos="550590" algn="l"/>
                <a:tab pos="792220" algn="l"/>
                <a:tab pos="831315" algn="l"/>
                <a:tab pos="1058828" algn="l"/>
                <a:tab pos="1326521" algn="l"/>
                <a:tab pos="1580097" algn="l"/>
                <a:tab pos="1828785" algn="l"/>
                <a:tab pos="1847790" algn="l"/>
              </a:tabLst>
            </a:pPr>
            <a:r>
              <a:rPr sz="1796" b="1" spc="111" dirty="0">
                <a:latin typeface="+mn-lt"/>
              </a:rPr>
              <a:t>К		</a:t>
            </a:r>
            <a:r>
              <a:rPr sz="1796" b="1" spc="-56" dirty="0">
                <a:latin typeface="+mn-lt"/>
              </a:rPr>
              <a:t>А		</a:t>
            </a:r>
            <a:r>
              <a:rPr sz="1796" b="1" spc="47" dirty="0">
                <a:latin typeface="+mn-lt"/>
              </a:rPr>
              <a:t>Ч		</a:t>
            </a:r>
            <a:r>
              <a:rPr sz="1796" b="1" spc="-192" dirty="0">
                <a:latin typeface="+mn-lt"/>
              </a:rPr>
              <a:t>Е	</a:t>
            </a:r>
            <a:r>
              <a:rPr sz="1796" b="1" spc="-385" dirty="0">
                <a:latin typeface="+mn-lt"/>
              </a:rPr>
              <a:t> </a:t>
            </a:r>
            <a:r>
              <a:rPr sz="1796" b="1" spc="-154" dirty="0">
                <a:latin typeface="+mn-lt"/>
              </a:rPr>
              <a:t>С	</a:t>
            </a:r>
            <a:r>
              <a:rPr sz="1796" b="1" spc="-445" dirty="0">
                <a:latin typeface="+mn-lt"/>
              </a:rPr>
              <a:t> </a:t>
            </a:r>
            <a:r>
              <a:rPr sz="1796" b="1" spc="-56" dirty="0">
                <a:latin typeface="+mn-lt"/>
              </a:rPr>
              <a:t>Т	</a:t>
            </a:r>
            <a:r>
              <a:rPr sz="1796" b="1" spc="-90" dirty="0">
                <a:latin typeface="+mn-lt"/>
              </a:rPr>
              <a:t>В		</a:t>
            </a:r>
            <a:r>
              <a:rPr sz="1796" b="1" spc="17" dirty="0">
                <a:latin typeface="+mn-lt"/>
              </a:rPr>
              <a:t>О  </a:t>
            </a:r>
            <a:r>
              <a:rPr sz="1796" b="1" spc="94" dirty="0">
                <a:latin typeface="+mn-lt"/>
              </a:rPr>
              <a:t>Д	</a:t>
            </a:r>
            <a:r>
              <a:rPr sz="1796" b="1" spc="77" dirty="0">
                <a:latin typeface="+mn-lt"/>
              </a:rPr>
              <a:t>Л	</a:t>
            </a:r>
            <a:r>
              <a:rPr sz="1796" b="1" spc="-94" dirty="0">
                <a:latin typeface="+mn-lt"/>
              </a:rPr>
              <a:t>Я	</a:t>
            </a:r>
            <a:r>
              <a:rPr lang="ru-RU" sz="1796" b="1" spc="-94" dirty="0">
                <a:latin typeface="+mn-lt"/>
              </a:rPr>
              <a:t>  </a:t>
            </a:r>
            <a:r>
              <a:rPr sz="1796" b="1" spc="-90" dirty="0">
                <a:latin typeface="+mn-lt"/>
              </a:rPr>
              <a:t>В	</a:t>
            </a:r>
            <a:r>
              <a:rPr sz="1796" b="1" spc="-154" dirty="0">
                <a:latin typeface="+mn-lt"/>
              </a:rPr>
              <a:t>С	</a:t>
            </a:r>
            <a:r>
              <a:rPr sz="1796" b="1" spc="-192" dirty="0">
                <a:latin typeface="+mn-lt"/>
              </a:rPr>
              <a:t>Е	</a:t>
            </a:r>
            <a:r>
              <a:rPr sz="1796" b="1" dirty="0">
                <a:latin typeface="+mn-lt"/>
              </a:rPr>
              <a:t>Х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2653" y="128790"/>
            <a:ext cx="7838694" cy="1313644"/>
          </a:xfrm>
        </p:spPr>
        <p:txBody>
          <a:bodyPr anchor="ctr"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Зачем ВСОКО?</a:t>
            </a:r>
          </a:p>
        </p:txBody>
      </p:sp>
      <p:graphicFrame>
        <p:nvGraphicFramePr>
          <p:cNvPr id="12" name="Объект 2">
            <a:extLst>
              <a:ext uri="{FF2B5EF4-FFF2-40B4-BE49-F238E27FC236}">
                <a16:creationId xmlns:a16="http://schemas.microsoft.com/office/drawing/2014/main" id="{DBFAE81D-FD02-4831-91B0-A7C953A459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0401984"/>
              </p:ext>
            </p:extLst>
          </p:nvPr>
        </p:nvGraphicFramePr>
        <p:xfrm>
          <a:off x="154546" y="1532586"/>
          <a:ext cx="8809149" cy="50098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3066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963</TotalTime>
  <Words>707</Words>
  <Application>Microsoft Office PowerPoint</Application>
  <PresentationFormat>Экран (4:3)</PresentationFormat>
  <Paragraphs>139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Corbel Light</vt:lpstr>
      <vt:lpstr>Georgia</vt:lpstr>
      <vt:lpstr>Times New Roman</vt:lpstr>
      <vt:lpstr>Trebuchet MS</vt:lpstr>
      <vt:lpstr>Office Theme</vt:lpstr>
      <vt:lpstr>Основные вопросы создания внутренней системы оценки качества дошкольного образования и пути их решения</vt:lpstr>
      <vt:lpstr>Документы,</vt:lpstr>
      <vt:lpstr>Объекты оценочной деятельности</vt:lpstr>
      <vt:lpstr>Федеральный закон от 29.12.2012 N 273-ФЗ "Об образовании в Российской Федерации"</vt:lpstr>
      <vt:lpstr>Актуальные вопросы</vt:lpstr>
      <vt:lpstr>Предмет  оценки  качества ДО</vt:lpstr>
      <vt:lpstr>Требования к условиям реализации образовательной программы</vt:lpstr>
      <vt:lpstr>К  А  Ч  Е  С  Т В  О  Д Л Я   В С Е Х</vt:lpstr>
      <vt:lpstr>Зачем ВСОКО?</vt:lpstr>
      <vt:lpstr>Важно:</vt:lpstr>
      <vt:lpstr>Презентация PowerPoint</vt:lpstr>
      <vt:lpstr>Примерные важные критерии и показатели ВСОКО  </vt:lpstr>
      <vt:lpstr>Благодарю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Admin</cp:lastModifiedBy>
  <cp:revision>116</cp:revision>
  <dcterms:created xsi:type="dcterms:W3CDTF">2018-09-04T12:10:47Z</dcterms:created>
  <dcterms:modified xsi:type="dcterms:W3CDTF">2019-12-13T07:12:03Z</dcterms:modified>
</cp:coreProperties>
</file>