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96" r:id="rId3"/>
    <p:sldId id="407" r:id="rId4"/>
    <p:sldId id="408" r:id="rId5"/>
    <p:sldId id="409" r:id="rId6"/>
    <p:sldId id="414" r:id="rId7"/>
    <p:sldId id="413" r:id="rId8"/>
    <p:sldId id="412" r:id="rId9"/>
    <p:sldId id="411" r:id="rId10"/>
    <p:sldId id="258" r:id="rId11"/>
    <p:sldId id="35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юбовь" initials="Л" lastIdx="1" clrIdx="0">
    <p:extLst>
      <p:ext uri="{19B8F6BF-5375-455C-9EA6-DF929625EA0E}">
        <p15:presenceInfo xmlns:p15="http://schemas.microsoft.com/office/powerpoint/2012/main" userId="Любов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B5D"/>
    <a:srgbClr val="5B9BD5"/>
    <a:srgbClr val="F54949"/>
    <a:srgbClr val="EAEFF7"/>
    <a:srgbClr val="F8F8F8"/>
    <a:srgbClr val="F8F8F9"/>
    <a:srgbClr val="C49428"/>
    <a:srgbClr val="A0B7C6"/>
    <a:srgbClr val="04324E"/>
    <a:srgbClr val="3E5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394" autoAdjust="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CE987B-ABE3-474E-ADE9-086B61A05DEE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colorful1" csCatId="colorful" phldr="1"/>
      <dgm:spPr/>
    </dgm:pt>
    <dgm:pt modelId="{59B01013-C74F-4F27-9580-75EC30883640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/>
            <a:t>Родители</a:t>
          </a:r>
        </a:p>
      </dgm:t>
    </dgm:pt>
    <dgm:pt modelId="{F55AA28C-FFA3-49FD-9465-FD3C5E1EC51A}" type="parTrans" cxnId="{AFC96DF4-B6DB-486E-8C57-7FD2EA5DB2C6}">
      <dgm:prSet/>
      <dgm:spPr/>
      <dgm:t>
        <a:bodyPr/>
        <a:lstStyle/>
        <a:p>
          <a:endParaRPr lang="ru-RU"/>
        </a:p>
      </dgm:t>
    </dgm:pt>
    <dgm:pt modelId="{796F8E49-12B7-4F00-B713-F64FB93F1D43}" type="sibTrans" cxnId="{AFC96DF4-B6DB-486E-8C57-7FD2EA5DB2C6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  <dgm:t>
        <a:bodyPr/>
        <a:lstStyle/>
        <a:p>
          <a:endParaRPr lang="ru-RU"/>
        </a:p>
      </dgm:t>
    </dgm:pt>
    <dgm:pt modelId="{2EE9D1A4-88F3-4B88-8A2F-31F5836F46E5}">
      <dgm:prSet custT="1"/>
      <dgm:spPr>
        <a:solidFill>
          <a:srgbClr val="7030A0"/>
        </a:solidFill>
      </dgm:spPr>
      <dgm:t>
        <a:bodyPr/>
        <a:lstStyle/>
        <a:p>
          <a:r>
            <a:rPr lang="ru-RU" sz="2000" dirty="0"/>
            <a:t>Педагоги</a:t>
          </a:r>
        </a:p>
      </dgm:t>
    </dgm:pt>
    <dgm:pt modelId="{2BF87E9B-03BC-4DBB-A286-6C756A419E20}" type="parTrans" cxnId="{560AFC21-E44C-4B9B-9342-8394D2C24C25}">
      <dgm:prSet/>
      <dgm:spPr/>
      <dgm:t>
        <a:bodyPr/>
        <a:lstStyle/>
        <a:p>
          <a:endParaRPr lang="ru-RU"/>
        </a:p>
      </dgm:t>
    </dgm:pt>
    <dgm:pt modelId="{4E31B93F-FE7B-4CE4-8182-ABB220F84B19}" type="sibTrans" cxnId="{560AFC21-E44C-4B9B-9342-8394D2C24C25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D323F2A-088F-42AA-8C81-90588DEBD25A}">
      <dgm:prSet phldrT="[Текст]" custT="1"/>
      <dgm:spPr/>
      <dgm:t>
        <a:bodyPr/>
        <a:lstStyle/>
        <a:p>
          <a:r>
            <a:rPr lang="ru-RU" sz="2000" dirty="0"/>
            <a:t>Администрация</a:t>
          </a:r>
        </a:p>
      </dgm:t>
    </dgm:pt>
    <dgm:pt modelId="{FB36A1B3-9696-4CAA-91D3-4D300C76893C}" type="sibTrans" cxnId="{54F7F865-9FFC-49C3-B09C-7D276C5B6CBD}">
      <dgm:prSet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5A2D87B-1FC1-4346-8485-15FF8183A933}" type="parTrans" cxnId="{54F7F865-9FFC-49C3-B09C-7D276C5B6CBD}">
      <dgm:prSet/>
      <dgm:spPr/>
      <dgm:t>
        <a:bodyPr/>
        <a:lstStyle/>
        <a:p>
          <a:endParaRPr lang="ru-RU"/>
        </a:p>
      </dgm:t>
    </dgm:pt>
    <dgm:pt modelId="{BD3B6334-C042-41B6-9BE8-07CABDB800F4}" type="pres">
      <dgm:prSet presAssocID="{D0CE987B-ABE3-474E-ADE9-086B61A05DEE}" presName="Name0" presStyleCnt="0">
        <dgm:presLayoutVars>
          <dgm:chMax val="7"/>
          <dgm:chPref val="7"/>
          <dgm:dir/>
        </dgm:presLayoutVars>
      </dgm:prSet>
      <dgm:spPr/>
    </dgm:pt>
    <dgm:pt modelId="{659814CF-410A-47CD-A68A-3F5C7AD1FED5}" type="pres">
      <dgm:prSet presAssocID="{D0CE987B-ABE3-474E-ADE9-086B61A05DEE}" presName="dot1" presStyleLbl="alignNode1" presStyleIdx="0" presStyleCnt="12"/>
      <dgm:spPr/>
    </dgm:pt>
    <dgm:pt modelId="{39C99753-C961-4B0D-AEE9-5706701D6C4B}" type="pres">
      <dgm:prSet presAssocID="{D0CE987B-ABE3-474E-ADE9-086B61A05DEE}" presName="dot2" presStyleLbl="alignNode1" presStyleIdx="1" presStyleCnt="12"/>
      <dgm:spPr/>
    </dgm:pt>
    <dgm:pt modelId="{FDD659C5-F924-423F-A2A1-AAE40151D78A}" type="pres">
      <dgm:prSet presAssocID="{D0CE987B-ABE3-474E-ADE9-086B61A05DEE}" presName="dot3" presStyleLbl="alignNode1" presStyleIdx="2" presStyleCnt="12"/>
      <dgm:spPr/>
    </dgm:pt>
    <dgm:pt modelId="{ABC158CE-8EF2-4564-BA8A-DACD1B88C7F3}" type="pres">
      <dgm:prSet presAssocID="{D0CE987B-ABE3-474E-ADE9-086B61A05DEE}" presName="dot4" presStyleLbl="alignNode1" presStyleIdx="3" presStyleCnt="12"/>
      <dgm:spPr/>
    </dgm:pt>
    <dgm:pt modelId="{8A600B6E-7F42-406C-85A3-98BAD9827FC8}" type="pres">
      <dgm:prSet presAssocID="{D0CE987B-ABE3-474E-ADE9-086B61A05DEE}" presName="dot5" presStyleLbl="alignNode1" presStyleIdx="4" presStyleCnt="12"/>
      <dgm:spPr/>
    </dgm:pt>
    <dgm:pt modelId="{0F134086-36E9-4BE7-9526-0DB774C88A09}" type="pres">
      <dgm:prSet presAssocID="{D0CE987B-ABE3-474E-ADE9-086B61A05DEE}" presName="dotArrow1" presStyleLbl="alignNode1" presStyleIdx="5" presStyleCnt="12"/>
      <dgm:spPr/>
    </dgm:pt>
    <dgm:pt modelId="{06EAD10A-7F36-46FD-ADF2-0AF902BF4546}" type="pres">
      <dgm:prSet presAssocID="{D0CE987B-ABE3-474E-ADE9-086B61A05DEE}" presName="dotArrow2" presStyleLbl="alignNode1" presStyleIdx="6" presStyleCnt="12"/>
      <dgm:spPr/>
    </dgm:pt>
    <dgm:pt modelId="{AEAE14FB-E5A9-414E-ACB7-17D068552612}" type="pres">
      <dgm:prSet presAssocID="{D0CE987B-ABE3-474E-ADE9-086B61A05DEE}" presName="dotArrow3" presStyleLbl="alignNode1" presStyleIdx="7" presStyleCnt="12"/>
      <dgm:spPr/>
    </dgm:pt>
    <dgm:pt modelId="{C76D860E-0F04-467B-8D02-1BE0B78FF97C}" type="pres">
      <dgm:prSet presAssocID="{D0CE987B-ABE3-474E-ADE9-086B61A05DEE}" presName="dotArrow4" presStyleLbl="alignNode1" presStyleIdx="8" presStyleCnt="12"/>
      <dgm:spPr/>
    </dgm:pt>
    <dgm:pt modelId="{7F461AD1-23C4-47D8-98BA-854AF16C821E}" type="pres">
      <dgm:prSet presAssocID="{D0CE987B-ABE3-474E-ADE9-086B61A05DEE}" presName="dotArrow5" presStyleLbl="alignNode1" presStyleIdx="9" presStyleCnt="12"/>
      <dgm:spPr/>
    </dgm:pt>
    <dgm:pt modelId="{C45A28B8-8E76-419A-9674-B04FC6310EE6}" type="pres">
      <dgm:prSet presAssocID="{D0CE987B-ABE3-474E-ADE9-086B61A05DEE}" presName="dotArrow6" presStyleLbl="alignNode1" presStyleIdx="10" presStyleCnt="12"/>
      <dgm:spPr/>
    </dgm:pt>
    <dgm:pt modelId="{E55A2B41-3E95-41CB-B08C-4A8D5AE90D5D}" type="pres">
      <dgm:prSet presAssocID="{D0CE987B-ABE3-474E-ADE9-086B61A05DEE}" presName="dotArrow7" presStyleLbl="alignNode1" presStyleIdx="11" presStyleCnt="12"/>
      <dgm:spPr/>
    </dgm:pt>
    <dgm:pt modelId="{7D496780-A4B4-4E1A-9FCA-D9BE578AAC94}" type="pres">
      <dgm:prSet presAssocID="{59B01013-C74F-4F27-9580-75EC30883640}" presName="parTx1" presStyleLbl="node1" presStyleIdx="0" presStyleCnt="3" custLinFactNeighborX="10380" custLinFactNeighborY="23252"/>
      <dgm:spPr/>
    </dgm:pt>
    <dgm:pt modelId="{B7F4034F-042F-4841-A342-B160970CCF86}" type="pres">
      <dgm:prSet presAssocID="{796F8E49-12B7-4F00-B713-F64FB93F1D43}" presName="picture1" presStyleCnt="0"/>
      <dgm:spPr/>
    </dgm:pt>
    <dgm:pt modelId="{4943317B-DD14-47D0-B18D-311BF58F2486}" type="pres">
      <dgm:prSet presAssocID="{796F8E49-12B7-4F00-B713-F64FB93F1D43}" presName="imageRepeatNode" presStyleLbl="fgImgPlace1" presStyleIdx="0" presStyleCnt="3" custLinFactNeighborX="-25481" custLinFactNeighborY="37005"/>
      <dgm:spPr/>
    </dgm:pt>
    <dgm:pt modelId="{8F3B8CDC-6F40-48B8-873B-F7708C877FE9}" type="pres">
      <dgm:prSet presAssocID="{2EE9D1A4-88F3-4B88-8A2F-31F5836F46E5}" presName="parTx2" presStyleLbl="node1" presStyleIdx="1" presStyleCnt="3" custScaleX="131859" custScaleY="100085" custLinFactNeighborX="-13448" custLinFactNeighborY="-24203"/>
      <dgm:spPr/>
    </dgm:pt>
    <dgm:pt modelId="{82267EEC-6BA8-4CA9-8260-6A3A84802FA8}" type="pres">
      <dgm:prSet presAssocID="{4E31B93F-FE7B-4CE4-8182-ABB220F84B19}" presName="picture2" presStyleCnt="0"/>
      <dgm:spPr/>
    </dgm:pt>
    <dgm:pt modelId="{0106D961-22C1-4B2E-83E3-0C22DCEC134F}" type="pres">
      <dgm:prSet presAssocID="{4E31B93F-FE7B-4CE4-8182-ABB220F84B19}" presName="imageRepeatNode" presStyleLbl="fgImgPlace1" presStyleIdx="1" presStyleCnt="3" custLinFactNeighborX="-91853"/>
      <dgm:spPr/>
    </dgm:pt>
    <dgm:pt modelId="{6927D432-E447-442F-9E97-86E5B30CB0DA}" type="pres">
      <dgm:prSet presAssocID="{6D323F2A-088F-42AA-8C81-90588DEBD25A}" presName="parTx3" presStyleLbl="node1" presStyleIdx="2" presStyleCnt="3" custScaleX="124748" custScaleY="122433" custLinFactNeighborX="-21091" custLinFactNeighborY="-50792"/>
      <dgm:spPr/>
    </dgm:pt>
    <dgm:pt modelId="{51911848-FB7C-4D3B-B6F6-C3B793A0E49B}" type="pres">
      <dgm:prSet presAssocID="{FB36A1B3-9696-4CAA-91D3-4D300C76893C}" presName="picture3" presStyleCnt="0"/>
      <dgm:spPr/>
    </dgm:pt>
    <dgm:pt modelId="{A654DF3B-2DBF-4CBD-BE8D-1524AEE4E085}" type="pres">
      <dgm:prSet presAssocID="{FB36A1B3-9696-4CAA-91D3-4D300C76893C}" presName="imageRepeatNode" presStyleLbl="fgImgPlace1" presStyleIdx="2" presStyleCnt="3" custLinFactNeighborX="-83774" custLinFactNeighborY="9619"/>
      <dgm:spPr/>
    </dgm:pt>
  </dgm:ptLst>
  <dgm:cxnLst>
    <dgm:cxn modelId="{1D11FE02-615D-4977-9DAD-06294E72145C}" type="presOf" srcId="{6D323F2A-088F-42AA-8C81-90588DEBD25A}" destId="{6927D432-E447-442F-9E97-86E5B30CB0DA}" srcOrd="0" destOrd="0" presId="urn:microsoft.com/office/officeart/2008/layout/AscendingPictureAccentProcess"/>
    <dgm:cxn modelId="{560AFC21-E44C-4B9B-9342-8394D2C24C25}" srcId="{D0CE987B-ABE3-474E-ADE9-086B61A05DEE}" destId="{2EE9D1A4-88F3-4B88-8A2F-31F5836F46E5}" srcOrd="1" destOrd="0" parTransId="{2BF87E9B-03BC-4DBB-A286-6C756A419E20}" sibTransId="{4E31B93F-FE7B-4CE4-8182-ABB220F84B19}"/>
    <dgm:cxn modelId="{54F7F865-9FFC-49C3-B09C-7D276C5B6CBD}" srcId="{D0CE987B-ABE3-474E-ADE9-086B61A05DEE}" destId="{6D323F2A-088F-42AA-8C81-90588DEBD25A}" srcOrd="2" destOrd="0" parTransId="{F5A2D87B-1FC1-4346-8485-15FF8183A933}" sibTransId="{FB36A1B3-9696-4CAA-91D3-4D300C76893C}"/>
    <dgm:cxn modelId="{17A42E84-9542-4127-BFC9-94712A33781D}" type="presOf" srcId="{59B01013-C74F-4F27-9580-75EC30883640}" destId="{7D496780-A4B4-4E1A-9FCA-D9BE578AAC94}" srcOrd="0" destOrd="0" presId="urn:microsoft.com/office/officeart/2008/layout/AscendingPictureAccentProcess"/>
    <dgm:cxn modelId="{372C5B88-9533-4DF0-BC5A-E61B5287B4E7}" type="presOf" srcId="{796F8E49-12B7-4F00-B713-F64FB93F1D43}" destId="{4943317B-DD14-47D0-B18D-311BF58F2486}" srcOrd="0" destOrd="0" presId="urn:microsoft.com/office/officeart/2008/layout/AscendingPictureAccentProcess"/>
    <dgm:cxn modelId="{8E939EA3-395F-448C-9DF4-69445AC2CFA3}" type="presOf" srcId="{FB36A1B3-9696-4CAA-91D3-4D300C76893C}" destId="{A654DF3B-2DBF-4CBD-BE8D-1524AEE4E085}" srcOrd="0" destOrd="0" presId="urn:microsoft.com/office/officeart/2008/layout/AscendingPictureAccentProcess"/>
    <dgm:cxn modelId="{3C14C8A3-7ABF-455C-887A-7CFFE03FF457}" type="presOf" srcId="{D0CE987B-ABE3-474E-ADE9-086B61A05DEE}" destId="{BD3B6334-C042-41B6-9BE8-07CABDB800F4}" srcOrd="0" destOrd="0" presId="urn:microsoft.com/office/officeart/2008/layout/AscendingPictureAccentProcess"/>
    <dgm:cxn modelId="{70B2FAD6-9066-4FE9-8140-32FCBF98FC05}" type="presOf" srcId="{4E31B93F-FE7B-4CE4-8182-ABB220F84B19}" destId="{0106D961-22C1-4B2E-83E3-0C22DCEC134F}" srcOrd="0" destOrd="0" presId="urn:microsoft.com/office/officeart/2008/layout/AscendingPictureAccentProcess"/>
    <dgm:cxn modelId="{AB13BCDB-BB0D-488A-9BDE-39C2895892FD}" type="presOf" srcId="{2EE9D1A4-88F3-4B88-8A2F-31F5836F46E5}" destId="{8F3B8CDC-6F40-48B8-873B-F7708C877FE9}" srcOrd="0" destOrd="0" presId="urn:microsoft.com/office/officeart/2008/layout/AscendingPictureAccentProcess"/>
    <dgm:cxn modelId="{AFC96DF4-B6DB-486E-8C57-7FD2EA5DB2C6}" srcId="{D0CE987B-ABE3-474E-ADE9-086B61A05DEE}" destId="{59B01013-C74F-4F27-9580-75EC30883640}" srcOrd="0" destOrd="0" parTransId="{F55AA28C-FFA3-49FD-9465-FD3C5E1EC51A}" sibTransId="{796F8E49-12B7-4F00-B713-F64FB93F1D43}"/>
    <dgm:cxn modelId="{6FEF217D-E2B6-45E9-8A1F-E14568452178}" type="presParOf" srcId="{BD3B6334-C042-41B6-9BE8-07CABDB800F4}" destId="{659814CF-410A-47CD-A68A-3F5C7AD1FED5}" srcOrd="0" destOrd="0" presId="urn:microsoft.com/office/officeart/2008/layout/AscendingPictureAccentProcess"/>
    <dgm:cxn modelId="{2263312C-72CA-4CDA-A714-738455B0F987}" type="presParOf" srcId="{BD3B6334-C042-41B6-9BE8-07CABDB800F4}" destId="{39C99753-C961-4B0D-AEE9-5706701D6C4B}" srcOrd="1" destOrd="0" presId="urn:microsoft.com/office/officeart/2008/layout/AscendingPictureAccentProcess"/>
    <dgm:cxn modelId="{904DF13F-7842-49DE-A7B4-2ACEB9184301}" type="presParOf" srcId="{BD3B6334-C042-41B6-9BE8-07CABDB800F4}" destId="{FDD659C5-F924-423F-A2A1-AAE40151D78A}" srcOrd="2" destOrd="0" presId="urn:microsoft.com/office/officeart/2008/layout/AscendingPictureAccentProcess"/>
    <dgm:cxn modelId="{652E0378-8375-4852-8115-E4CE187BBBE3}" type="presParOf" srcId="{BD3B6334-C042-41B6-9BE8-07CABDB800F4}" destId="{ABC158CE-8EF2-4564-BA8A-DACD1B88C7F3}" srcOrd="3" destOrd="0" presId="urn:microsoft.com/office/officeart/2008/layout/AscendingPictureAccentProcess"/>
    <dgm:cxn modelId="{E637A1ED-8D1E-45EF-9511-A657863C3BAA}" type="presParOf" srcId="{BD3B6334-C042-41B6-9BE8-07CABDB800F4}" destId="{8A600B6E-7F42-406C-85A3-98BAD9827FC8}" srcOrd="4" destOrd="0" presId="urn:microsoft.com/office/officeart/2008/layout/AscendingPictureAccentProcess"/>
    <dgm:cxn modelId="{FDE399C5-7AF5-4FE9-AD68-A57B656E0F9C}" type="presParOf" srcId="{BD3B6334-C042-41B6-9BE8-07CABDB800F4}" destId="{0F134086-36E9-4BE7-9526-0DB774C88A09}" srcOrd="5" destOrd="0" presId="urn:microsoft.com/office/officeart/2008/layout/AscendingPictureAccentProcess"/>
    <dgm:cxn modelId="{16A4BCE9-1EA9-457E-A492-BBF1E0FF7775}" type="presParOf" srcId="{BD3B6334-C042-41B6-9BE8-07CABDB800F4}" destId="{06EAD10A-7F36-46FD-ADF2-0AF902BF4546}" srcOrd="6" destOrd="0" presId="urn:microsoft.com/office/officeart/2008/layout/AscendingPictureAccentProcess"/>
    <dgm:cxn modelId="{39144D5D-6979-47D0-9743-145917549403}" type="presParOf" srcId="{BD3B6334-C042-41B6-9BE8-07CABDB800F4}" destId="{AEAE14FB-E5A9-414E-ACB7-17D068552612}" srcOrd="7" destOrd="0" presId="urn:microsoft.com/office/officeart/2008/layout/AscendingPictureAccentProcess"/>
    <dgm:cxn modelId="{F14B3262-C1AA-406B-BF54-9266217AF853}" type="presParOf" srcId="{BD3B6334-C042-41B6-9BE8-07CABDB800F4}" destId="{C76D860E-0F04-467B-8D02-1BE0B78FF97C}" srcOrd="8" destOrd="0" presId="urn:microsoft.com/office/officeart/2008/layout/AscendingPictureAccentProcess"/>
    <dgm:cxn modelId="{21DCA094-540B-4B1F-9100-A883B701D77E}" type="presParOf" srcId="{BD3B6334-C042-41B6-9BE8-07CABDB800F4}" destId="{7F461AD1-23C4-47D8-98BA-854AF16C821E}" srcOrd="9" destOrd="0" presId="urn:microsoft.com/office/officeart/2008/layout/AscendingPictureAccentProcess"/>
    <dgm:cxn modelId="{31696861-C22A-4CB6-AA05-B4C9775FEB6E}" type="presParOf" srcId="{BD3B6334-C042-41B6-9BE8-07CABDB800F4}" destId="{C45A28B8-8E76-419A-9674-B04FC6310EE6}" srcOrd="10" destOrd="0" presId="urn:microsoft.com/office/officeart/2008/layout/AscendingPictureAccentProcess"/>
    <dgm:cxn modelId="{E4FFB825-0DE1-4D53-8C3C-CCAD9DAA9CF6}" type="presParOf" srcId="{BD3B6334-C042-41B6-9BE8-07CABDB800F4}" destId="{E55A2B41-3E95-41CB-B08C-4A8D5AE90D5D}" srcOrd="11" destOrd="0" presId="urn:microsoft.com/office/officeart/2008/layout/AscendingPictureAccentProcess"/>
    <dgm:cxn modelId="{5BEED459-0BD3-4BC0-917A-70AD88763BEB}" type="presParOf" srcId="{BD3B6334-C042-41B6-9BE8-07CABDB800F4}" destId="{7D496780-A4B4-4E1A-9FCA-D9BE578AAC94}" srcOrd="12" destOrd="0" presId="urn:microsoft.com/office/officeart/2008/layout/AscendingPictureAccentProcess"/>
    <dgm:cxn modelId="{4F358B4A-79FF-499F-A98C-CBF3C378E461}" type="presParOf" srcId="{BD3B6334-C042-41B6-9BE8-07CABDB800F4}" destId="{B7F4034F-042F-4841-A342-B160970CCF86}" srcOrd="13" destOrd="0" presId="urn:microsoft.com/office/officeart/2008/layout/AscendingPictureAccentProcess"/>
    <dgm:cxn modelId="{00945343-A080-4D77-A554-909E1B8ADAEF}" type="presParOf" srcId="{B7F4034F-042F-4841-A342-B160970CCF86}" destId="{4943317B-DD14-47D0-B18D-311BF58F2486}" srcOrd="0" destOrd="0" presId="urn:microsoft.com/office/officeart/2008/layout/AscendingPictureAccentProcess"/>
    <dgm:cxn modelId="{DAC02F2D-665A-4C14-A553-57474EEA3505}" type="presParOf" srcId="{BD3B6334-C042-41B6-9BE8-07CABDB800F4}" destId="{8F3B8CDC-6F40-48B8-873B-F7708C877FE9}" srcOrd="14" destOrd="0" presId="urn:microsoft.com/office/officeart/2008/layout/AscendingPictureAccentProcess"/>
    <dgm:cxn modelId="{65BAED8F-A354-43F7-B713-00A2215F74D5}" type="presParOf" srcId="{BD3B6334-C042-41B6-9BE8-07CABDB800F4}" destId="{82267EEC-6BA8-4CA9-8260-6A3A84802FA8}" srcOrd="15" destOrd="0" presId="urn:microsoft.com/office/officeart/2008/layout/AscendingPictureAccentProcess"/>
    <dgm:cxn modelId="{95690C50-5094-46A8-9372-D47676C438AB}" type="presParOf" srcId="{82267EEC-6BA8-4CA9-8260-6A3A84802FA8}" destId="{0106D961-22C1-4B2E-83E3-0C22DCEC134F}" srcOrd="0" destOrd="0" presId="urn:microsoft.com/office/officeart/2008/layout/AscendingPictureAccentProcess"/>
    <dgm:cxn modelId="{46A103CD-9F26-49AF-9C03-6A7AE224D919}" type="presParOf" srcId="{BD3B6334-C042-41B6-9BE8-07CABDB800F4}" destId="{6927D432-E447-442F-9E97-86E5B30CB0DA}" srcOrd="16" destOrd="0" presId="urn:microsoft.com/office/officeart/2008/layout/AscendingPictureAccentProcess"/>
    <dgm:cxn modelId="{6561206D-6479-44B7-8A39-CDA40EE5FFAE}" type="presParOf" srcId="{BD3B6334-C042-41B6-9BE8-07CABDB800F4}" destId="{51911848-FB7C-4D3B-B6F6-C3B793A0E49B}" srcOrd="17" destOrd="0" presId="urn:microsoft.com/office/officeart/2008/layout/AscendingPictureAccentProcess"/>
    <dgm:cxn modelId="{E6A5BBC4-2AA4-42E8-AB33-95631FA3B7A3}" type="presParOf" srcId="{51911848-FB7C-4D3B-B6F6-C3B793A0E49B}" destId="{A654DF3B-2DBF-4CBD-BE8D-1524AEE4E085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1BAD46-CC77-4830-9ABB-CB416B0ABE5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9937DF-D46D-45AA-A3BA-966BE544319A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Удовлетворенность родителей</a:t>
          </a:r>
        </a:p>
      </dgm:t>
    </dgm:pt>
    <dgm:pt modelId="{8ABF17F5-3D2E-410F-97DF-7566FF715BCF}" type="parTrans" cxnId="{E64ADB80-AC04-4B53-A03E-6A385D433F6F}">
      <dgm:prSet/>
      <dgm:spPr/>
      <dgm:t>
        <a:bodyPr/>
        <a:lstStyle/>
        <a:p>
          <a:endParaRPr lang="ru-RU"/>
        </a:p>
      </dgm:t>
    </dgm:pt>
    <dgm:pt modelId="{F9AEE2C4-8448-4C14-84BD-074E85C1785D}" type="sibTrans" cxnId="{E64ADB80-AC04-4B53-A03E-6A385D433F6F}">
      <dgm:prSet/>
      <dgm:spPr/>
      <dgm:t>
        <a:bodyPr/>
        <a:lstStyle/>
        <a:p>
          <a:endParaRPr lang="ru-RU"/>
        </a:p>
      </dgm:t>
    </dgm:pt>
    <dgm:pt modelId="{5AFF1759-E4D7-43A0-BB2C-5B0EE8C1BA58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b="1" dirty="0"/>
            <a:t>НОКО</a:t>
          </a:r>
        </a:p>
        <a:p>
          <a:r>
            <a:rPr lang="ru-RU" sz="2400" b="1" dirty="0"/>
            <a:t>(рейтинг)</a:t>
          </a:r>
        </a:p>
      </dgm:t>
    </dgm:pt>
    <dgm:pt modelId="{59D9A310-251B-4980-AE6D-FF2D3B160626}" type="parTrans" cxnId="{B97E164C-3E5E-4C6A-B632-3801E3E17BB5}">
      <dgm:prSet/>
      <dgm:spPr>
        <a:solidFill>
          <a:schemeClr val="accent4"/>
        </a:solidFill>
      </dgm:spPr>
      <dgm:t>
        <a:bodyPr/>
        <a:lstStyle/>
        <a:p>
          <a:endParaRPr lang="ru-RU"/>
        </a:p>
      </dgm:t>
    </dgm:pt>
    <dgm:pt modelId="{C5AE5191-9555-4CC5-88CE-0F2C67A1B25B}" type="sibTrans" cxnId="{B97E164C-3E5E-4C6A-B632-3801E3E17BB5}">
      <dgm:prSet/>
      <dgm:spPr/>
      <dgm:t>
        <a:bodyPr/>
        <a:lstStyle/>
        <a:p>
          <a:endParaRPr lang="ru-RU"/>
        </a:p>
      </dgm:t>
    </dgm:pt>
    <dgm:pt modelId="{E43365DC-5C15-48AC-AC8D-F130C22C7645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b="1" dirty="0"/>
            <a:t>Программа развития ОО (проекты)</a:t>
          </a:r>
        </a:p>
      </dgm:t>
    </dgm:pt>
    <dgm:pt modelId="{F421DF93-F735-4EFD-AFEC-157625725AF6}" type="parTrans" cxnId="{8215CCA0-D2CC-4CFC-AC84-9D50E8CB36F1}">
      <dgm:prSet/>
      <dgm:spPr>
        <a:solidFill>
          <a:schemeClr val="accent4"/>
        </a:solidFill>
      </dgm:spPr>
      <dgm:t>
        <a:bodyPr/>
        <a:lstStyle/>
        <a:p>
          <a:endParaRPr lang="ru-RU"/>
        </a:p>
      </dgm:t>
    </dgm:pt>
    <dgm:pt modelId="{C540CCB8-989C-49BB-BFFD-D0239BAA267E}" type="sibTrans" cxnId="{8215CCA0-D2CC-4CFC-AC84-9D50E8CB36F1}">
      <dgm:prSet/>
      <dgm:spPr/>
      <dgm:t>
        <a:bodyPr/>
        <a:lstStyle/>
        <a:p>
          <a:endParaRPr lang="ru-RU"/>
        </a:p>
      </dgm:t>
    </dgm:pt>
    <dgm:pt modelId="{BE232F56-11D0-4F81-AE30-4BDE48BB0771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b="1" dirty="0"/>
            <a:t>ВСОКО (критерии)</a:t>
          </a:r>
        </a:p>
      </dgm:t>
    </dgm:pt>
    <dgm:pt modelId="{2BE23518-8EE2-458E-A5EA-E32D0DC638E8}" type="parTrans" cxnId="{51CF9A42-F0DB-4555-AF2C-7EE72503078D}">
      <dgm:prSet/>
      <dgm:spPr>
        <a:solidFill>
          <a:schemeClr val="accent4"/>
        </a:solidFill>
      </dgm:spPr>
      <dgm:t>
        <a:bodyPr/>
        <a:lstStyle/>
        <a:p>
          <a:endParaRPr lang="ru-RU"/>
        </a:p>
      </dgm:t>
    </dgm:pt>
    <dgm:pt modelId="{5F9399F5-8B7F-4743-9AC2-1A8DACC1341E}" type="sibTrans" cxnId="{51CF9A42-F0DB-4555-AF2C-7EE72503078D}">
      <dgm:prSet/>
      <dgm:spPr/>
      <dgm:t>
        <a:bodyPr/>
        <a:lstStyle/>
        <a:p>
          <a:endParaRPr lang="ru-RU"/>
        </a:p>
      </dgm:t>
    </dgm:pt>
    <dgm:pt modelId="{48FC2393-0082-4038-B640-63540CA7C32C}">
      <dgm:prSet custT="1"/>
      <dgm:spPr>
        <a:solidFill>
          <a:schemeClr val="accent1"/>
        </a:solidFill>
      </dgm:spPr>
      <dgm:t>
        <a:bodyPr/>
        <a:lstStyle/>
        <a:p>
          <a:r>
            <a:rPr lang="ru-RU" sz="2400" b="1" dirty="0"/>
            <a:t>Самообследование</a:t>
          </a:r>
        </a:p>
        <a:p>
          <a:r>
            <a:rPr lang="ru-RU" sz="2400" b="1" dirty="0"/>
            <a:t>(отчет)</a:t>
          </a:r>
        </a:p>
      </dgm:t>
    </dgm:pt>
    <dgm:pt modelId="{D707146D-1A7C-4AD4-972C-9B4D36299688}" type="parTrans" cxnId="{DAA1C994-AFB3-4CF4-8E74-6C6D389C73A3}">
      <dgm:prSet/>
      <dgm:spPr>
        <a:solidFill>
          <a:schemeClr val="accent4"/>
        </a:solidFill>
      </dgm:spPr>
      <dgm:t>
        <a:bodyPr/>
        <a:lstStyle/>
        <a:p>
          <a:endParaRPr lang="ru-RU"/>
        </a:p>
      </dgm:t>
    </dgm:pt>
    <dgm:pt modelId="{1DA0861E-41E9-4199-BFCE-311373E4BFE7}" type="sibTrans" cxnId="{DAA1C994-AFB3-4CF4-8E74-6C6D389C73A3}">
      <dgm:prSet/>
      <dgm:spPr/>
      <dgm:t>
        <a:bodyPr/>
        <a:lstStyle/>
        <a:p>
          <a:endParaRPr lang="ru-RU"/>
        </a:p>
      </dgm:t>
    </dgm:pt>
    <dgm:pt modelId="{EADCBE83-662A-4B0E-99D6-941A4C79FAAC}" type="pres">
      <dgm:prSet presAssocID="{FD1BAD46-CC77-4830-9ABB-CB416B0ABE5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E6BCAC7-3249-4E4C-9672-F0C42D3BF6DD}" type="pres">
      <dgm:prSet presAssocID="{509937DF-D46D-45AA-A3BA-966BE544319A}" presName="centerShape" presStyleLbl="node0" presStyleIdx="0" presStyleCnt="1" custScaleX="129897" custLinFactNeighborX="-1149" custLinFactNeighborY="-2051"/>
      <dgm:spPr/>
    </dgm:pt>
    <dgm:pt modelId="{840546C5-1122-4B2D-8DB1-79C6AC4FB1B2}" type="pres">
      <dgm:prSet presAssocID="{59D9A310-251B-4980-AE6D-FF2D3B160626}" presName="parTrans" presStyleLbl="bgSibTrans2D1" presStyleIdx="0" presStyleCnt="4" custLinFactNeighborX="11245"/>
      <dgm:spPr/>
    </dgm:pt>
    <dgm:pt modelId="{9A50C904-5E86-4532-9E4F-9FDD9A6CB302}" type="pres">
      <dgm:prSet presAssocID="{5AFF1759-E4D7-43A0-BB2C-5B0EE8C1BA58}" presName="node" presStyleLbl="node1" presStyleIdx="0" presStyleCnt="4">
        <dgm:presLayoutVars>
          <dgm:bulletEnabled val="1"/>
        </dgm:presLayoutVars>
      </dgm:prSet>
      <dgm:spPr/>
    </dgm:pt>
    <dgm:pt modelId="{F3690B37-A905-4991-A373-0CC09D1074A6}" type="pres">
      <dgm:prSet presAssocID="{F421DF93-F735-4EFD-AFEC-157625725AF6}" presName="parTrans" presStyleLbl="bgSibTrans2D1" presStyleIdx="1" presStyleCnt="4"/>
      <dgm:spPr/>
    </dgm:pt>
    <dgm:pt modelId="{88E573B4-0546-4050-BBD3-12CB77AD70D6}" type="pres">
      <dgm:prSet presAssocID="{E43365DC-5C15-48AC-AC8D-F130C22C7645}" presName="node" presStyleLbl="node1" presStyleIdx="1" presStyleCnt="4">
        <dgm:presLayoutVars>
          <dgm:bulletEnabled val="1"/>
        </dgm:presLayoutVars>
      </dgm:prSet>
      <dgm:spPr/>
    </dgm:pt>
    <dgm:pt modelId="{823B89E7-37CB-4ACD-87E0-4FFBDB6E4C82}" type="pres">
      <dgm:prSet presAssocID="{2BE23518-8EE2-458E-A5EA-E32D0DC638E8}" presName="parTrans" presStyleLbl="bgSibTrans2D1" presStyleIdx="2" presStyleCnt="4"/>
      <dgm:spPr/>
    </dgm:pt>
    <dgm:pt modelId="{8E1821DE-E514-4E5D-A9F4-B3BECBFE5DA2}" type="pres">
      <dgm:prSet presAssocID="{BE232F56-11D0-4F81-AE30-4BDE48BB0771}" presName="node" presStyleLbl="node1" presStyleIdx="2" presStyleCnt="4">
        <dgm:presLayoutVars>
          <dgm:bulletEnabled val="1"/>
        </dgm:presLayoutVars>
      </dgm:prSet>
      <dgm:spPr/>
    </dgm:pt>
    <dgm:pt modelId="{ED2E4171-AE5D-4E4B-BBE9-3F3219B17B57}" type="pres">
      <dgm:prSet presAssocID="{D707146D-1A7C-4AD4-972C-9B4D36299688}" presName="parTrans" presStyleLbl="bgSibTrans2D1" presStyleIdx="3" presStyleCnt="4" custScaleX="99670" custLinFactNeighborX="-13542" custLinFactNeighborY="-46746"/>
      <dgm:spPr/>
    </dgm:pt>
    <dgm:pt modelId="{43DD9069-F9E4-4027-81E3-66BA2BEB04E4}" type="pres">
      <dgm:prSet presAssocID="{48FC2393-0082-4038-B640-63540CA7C32C}" presName="node" presStyleLbl="node1" presStyleIdx="3" presStyleCnt="4" custScaleX="123284">
        <dgm:presLayoutVars>
          <dgm:bulletEnabled val="1"/>
        </dgm:presLayoutVars>
      </dgm:prSet>
      <dgm:spPr/>
    </dgm:pt>
  </dgm:ptLst>
  <dgm:cxnLst>
    <dgm:cxn modelId="{9C03E507-E370-4F70-B277-80BD858DFEDF}" type="presOf" srcId="{5AFF1759-E4D7-43A0-BB2C-5B0EE8C1BA58}" destId="{9A50C904-5E86-4532-9E4F-9FDD9A6CB302}" srcOrd="0" destOrd="0" presId="urn:microsoft.com/office/officeart/2005/8/layout/radial4"/>
    <dgm:cxn modelId="{EFFD7C23-E8D8-4271-93ED-7A3571D9914A}" type="presOf" srcId="{F421DF93-F735-4EFD-AFEC-157625725AF6}" destId="{F3690B37-A905-4991-A373-0CC09D1074A6}" srcOrd="0" destOrd="0" presId="urn:microsoft.com/office/officeart/2005/8/layout/radial4"/>
    <dgm:cxn modelId="{6387AC3D-CB1C-49B9-8821-CCA8A8A3B5C8}" type="presOf" srcId="{59D9A310-251B-4980-AE6D-FF2D3B160626}" destId="{840546C5-1122-4B2D-8DB1-79C6AC4FB1B2}" srcOrd="0" destOrd="0" presId="urn:microsoft.com/office/officeart/2005/8/layout/radial4"/>
    <dgm:cxn modelId="{51CF9A42-F0DB-4555-AF2C-7EE72503078D}" srcId="{509937DF-D46D-45AA-A3BA-966BE544319A}" destId="{BE232F56-11D0-4F81-AE30-4BDE48BB0771}" srcOrd="2" destOrd="0" parTransId="{2BE23518-8EE2-458E-A5EA-E32D0DC638E8}" sibTransId="{5F9399F5-8B7F-4743-9AC2-1A8DACC1341E}"/>
    <dgm:cxn modelId="{048B1A69-D037-4FB8-B1B4-A2555496855B}" type="presOf" srcId="{FD1BAD46-CC77-4830-9ABB-CB416B0ABE5A}" destId="{EADCBE83-662A-4B0E-99D6-941A4C79FAAC}" srcOrd="0" destOrd="0" presId="urn:microsoft.com/office/officeart/2005/8/layout/radial4"/>
    <dgm:cxn modelId="{B97E164C-3E5E-4C6A-B632-3801E3E17BB5}" srcId="{509937DF-D46D-45AA-A3BA-966BE544319A}" destId="{5AFF1759-E4D7-43A0-BB2C-5B0EE8C1BA58}" srcOrd="0" destOrd="0" parTransId="{59D9A310-251B-4980-AE6D-FF2D3B160626}" sibTransId="{C5AE5191-9555-4CC5-88CE-0F2C67A1B25B}"/>
    <dgm:cxn modelId="{A369CA4E-A82B-4E67-8631-70279555135E}" type="presOf" srcId="{E43365DC-5C15-48AC-AC8D-F130C22C7645}" destId="{88E573B4-0546-4050-BBD3-12CB77AD70D6}" srcOrd="0" destOrd="0" presId="urn:microsoft.com/office/officeart/2005/8/layout/radial4"/>
    <dgm:cxn modelId="{2D54AD71-41A9-487F-949B-C24E25A1219D}" type="presOf" srcId="{48FC2393-0082-4038-B640-63540CA7C32C}" destId="{43DD9069-F9E4-4027-81E3-66BA2BEB04E4}" srcOrd="0" destOrd="0" presId="urn:microsoft.com/office/officeart/2005/8/layout/radial4"/>
    <dgm:cxn modelId="{0D885F79-ACEF-4602-A65A-969F775A5A2D}" type="presOf" srcId="{509937DF-D46D-45AA-A3BA-966BE544319A}" destId="{FE6BCAC7-3249-4E4C-9672-F0C42D3BF6DD}" srcOrd="0" destOrd="0" presId="urn:microsoft.com/office/officeart/2005/8/layout/radial4"/>
    <dgm:cxn modelId="{E64ADB80-AC04-4B53-A03E-6A385D433F6F}" srcId="{FD1BAD46-CC77-4830-9ABB-CB416B0ABE5A}" destId="{509937DF-D46D-45AA-A3BA-966BE544319A}" srcOrd="0" destOrd="0" parTransId="{8ABF17F5-3D2E-410F-97DF-7566FF715BCF}" sibTransId="{F9AEE2C4-8448-4C14-84BD-074E85C1785D}"/>
    <dgm:cxn modelId="{EA6BFC93-D5FE-46B9-9C16-A4322A2C580E}" type="presOf" srcId="{D707146D-1A7C-4AD4-972C-9B4D36299688}" destId="{ED2E4171-AE5D-4E4B-BBE9-3F3219B17B57}" srcOrd="0" destOrd="0" presId="urn:microsoft.com/office/officeart/2005/8/layout/radial4"/>
    <dgm:cxn modelId="{DAA1C994-AFB3-4CF4-8E74-6C6D389C73A3}" srcId="{509937DF-D46D-45AA-A3BA-966BE544319A}" destId="{48FC2393-0082-4038-B640-63540CA7C32C}" srcOrd="3" destOrd="0" parTransId="{D707146D-1A7C-4AD4-972C-9B4D36299688}" sibTransId="{1DA0861E-41E9-4199-BFCE-311373E4BFE7}"/>
    <dgm:cxn modelId="{8215CCA0-D2CC-4CFC-AC84-9D50E8CB36F1}" srcId="{509937DF-D46D-45AA-A3BA-966BE544319A}" destId="{E43365DC-5C15-48AC-AC8D-F130C22C7645}" srcOrd="1" destOrd="0" parTransId="{F421DF93-F735-4EFD-AFEC-157625725AF6}" sibTransId="{C540CCB8-989C-49BB-BFFD-D0239BAA267E}"/>
    <dgm:cxn modelId="{8CE6C2C4-F50B-4D9F-84A9-560ECA669432}" type="presOf" srcId="{2BE23518-8EE2-458E-A5EA-E32D0DC638E8}" destId="{823B89E7-37CB-4ACD-87E0-4FFBDB6E4C82}" srcOrd="0" destOrd="0" presId="urn:microsoft.com/office/officeart/2005/8/layout/radial4"/>
    <dgm:cxn modelId="{55F236E7-F615-4FB0-B5ED-DA05A1F043AF}" type="presOf" srcId="{BE232F56-11D0-4F81-AE30-4BDE48BB0771}" destId="{8E1821DE-E514-4E5D-A9F4-B3BECBFE5DA2}" srcOrd="0" destOrd="0" presId="urn:microsoft.com/office/officeart/2005/8/layout/radial4"/>
    <dgm:cxn modelId="{2F84F412-23F1-4C25-864A-7826B8551547}" type="presParOf" srcId="{EADCBE83-662A-4B0E-99D6-941A4C79FAAC}" destId="{FE6BCAC7-3249-4E4C-9672-F0C42D3BF6DD}" srcOrd="0" destOrd="0" presId="urn:microsoft.com/office/officeart/2005/8/layout/radial4"/>
    <dgm:cxn modelId="{B9857045-7FAC-4A55-BCE6-400E1ABAABA6}" type="presParOf" srcId="{EADCBE83-662A-4B0E-99D6-941A4C79FAAC}" destId="{840546C5-1122-4B2D-8DB1-79C6AC4FB1B2}" srcOrd="1" destOrd="0" presId="urn:microsoft.com/office/officeart/2005/8/layout/radial4"/>
    <dgm:cxn modelId="{2112604E-6D19-4B6C-B5AF-5C593AAE9974}" type="presParOf" srcId="{EADCBE83-662A-4B0E-99D6-941A4C79FAAC}" destId="{9A50C904-5E86-4532-9E4F-9FDD9A6CB302}" srcOrd="2" destOrd="0" presId="urn:microsoft.com/office/officeart/2005/8/layout/radial4"/>
    <dgm:cxn modelId="{92C2E75B-C9EC-47E6-BCCA-6C871D026824}" type="presParOf" srcId="{EADCBE83-662A-4B0E-99D6-941A4C79FAAC}" destId="{F3690B37-A905-4991-A373-0CC09D1074A6}" srcOrd="3" destOrd="0" presId="urn:microsoft.com/office/officeart/2005/8/layout/radial4"/>
    <dgm:cxn modelId="{C0AB3AC3-2AB3-41B2-9332-0996856DA8B0}" type="presParOf" srcId="{EADCBE83-662A-4B0E-99D6-941A4C79FAAC}" destId="{88E573B4-0546-4050-BBD3-12CB77AD70D6}" srcOrd="4" destOrd="0" presId="urn:microsoft.com/office/officeart/2005/8/layout/radial4"/>
    <dgm:cxn modelId="{756B975C-496F-49D4-A355-CDE5A0F2AA40}" type="presParOf" srcId="{EADCBE83-662A-4B0E-99D6-941A4C79FAAC}" destId="{823B89E7-37CB-4ACD-87E0-4FFBDB6E4C82}" srcOrd="5" destOrd="0" presId="urn:microsoft.com/office/officeart/2005/8/layout/radial4"/>
    <dgm:cxn modelId="{C02F718F-234B-49BF-9B5A-F1EFA17B1909}" type="presParOf" srcId="{EADCBE83-662A-4B0E-99D6-941A4C79FAAC}" destId="{8E1821DE-E514-4E5D-A9F4-B3BECBFE5DA2}" srcOrd="6" destOrd="0" presId="urn:microsoft.com/office/officeart/2005/8/layout/radial4"/>
    <dgm:cxn modelId="{B2BFA967-7425-47EA-9A6F-A6E11E9C6AA9}" type="presParOf" srcId="{EADCBE83-662A-4B0E-99D6-941A4C79FAAC}" destId="{ED2E4171-AE5D-4E4B-BBE9-3F3219B17B57}" srcOrd="7" destOrd="0" presId="urn:microsoft.com/office/officeart/2005/8/layout/radial4"/>
    <dgm:cxn modelId="{D26F7265-C3BA-4702-BACA-29558F53A3D3}" type="presParOf" srcId="{EADCBE83-662A-4B0E-99D6-941A4C79FAAC}" destId="{43DD9069-F9E4-4027-81E3-66BA2BEB04E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FD51D1-BE5F-4763-A735-62F98197E3D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09897D-6A05-4F3E-99DC-3D6CE88AE90F}">
      <dgm:prSet phldrT="[Текст]"/>
      <dgm:spPr/>
      <dgm:t>
        <a:bodyPr/>
        <a:lstStyle/>
        <a:p>
          <a:r>
            <a:rPr lang="ru-RU" b="0" dirty="0"/>
            <a:t>НОКО</a:t>
          </a:r>
        </a:p>
      </dgm:t>
    </dgm:pt>
    <dgm:pt modelId="{AB428EDD-7443-4A67-8145-6287B65720A2}" type="parTrans" cxnId="{0B56E901-0ADF-445C-B0B3-497F55E1FB90}">
      <dgm:prSet/>
      <dgm:spPr/>
      <dgm:t>
        <a:bodyPr/>
        <a:lstStyle/>
        <a:p>
          <a:endParaRPr lang="ru-RU"/>
        </a:p>
      </dgm:t>
    </dgm:pt>
    <dgm:pt modelId="{D385CE72-DFA4-494F-A383-A84DD53A8D9C}" type="sibTrans" cxnId="{0B56E901-0ADF-445C-B0B3-497F55E1FB90}">
      <dgm:prSet/>
      <dgm:spPr/>
      <dgm:t>
        <a:bodyPr/>
        <a:lstStyle/>
        <a:p>
          <a:endParaRPr lang="ru-RU"/>
        </a:p>
      </dgm:t>
    </dgm:pt>
    <dgm:pt modelId="{CA0C8210-F0F8-409E-99C1-B197A84DA08F}">
      <dgm:prSet phldrT="[Текст]"/>
      <dgm:spPr/>
      <dgm:t>
        <a:bodyPr/>
        <a:lstStyle/>
        <a:p>
          <a:r>
            <a:rPr lang="ru-RU" dirty="0"/>
            <a:t>Показатели, характеризующие удовлетворенность условиями осуществления образовательной деятельности</a:t>
          </a:r>
        </a:p>
      </dgm:t>
    </dgm:pt>
    <dgm:pt modelId="{E6C55B8C-05C5-4E7F-8DF4-A95B3FF32BE7}" type="parTrans" cxnId="{26CC8BD5-132E-461C-B777-07BC221676E2}">
      <dgm:prSet/>
      <dgm:spPr/>
      <dgm:t>
        <a:bodyPr/>
        <a:lstStyle/>
        <a:p>
          <a:endParaRPr lang="ru-RU"/>
        </a:p>
      </dgm:t>
    </dgm:pt>
    <dgm:pt modelId="{FA0773BE-A34C-43DC-AC3F-EDBCF0E02FE7}" type="sibTrans" cxnId="{26CC8BD5-132E-461C-B777-07BC221676E2}">
      <dgm:prSet/>
      <dgm:spPr/>
      <dgm:t>
        <a:bodyPr/>
        <a:lstStyle/>
        <a:p>
          <a:endParaRPr lang="ru-RU"/>
        </a:p>
      </dgm:t>
    </dgm:pt>
    <dgm:pt modelId="{1CADFE9F-D319-44DF-BEA2-2D4CF2324D0D}">
      <dgm:prSet phldrT="[Текст]"/>
      <dgm:spPr/>
      <dgm:t>
        <a:bodyPr/>
        <a:lstStyle/>
        <a:p>
          <a:r>
            <a:rPr lang="ru-RU" dirty="0"/>
            <a:t>Приказ </a:t>
          </a:r>
          <a:r>
            <a:rPr lang="ru-RU" dirty="0" err="1"/>
            <a:t>Минпросвещения</a:t>
          </a:r>
          <a:r>
            <a:rPr lang="ru-RU" dirty="0"/>
            <a:t> России от 13.03.2019  №144</a:t>
          </a:r>
        </a:p>
      </dgm:t>
    </dgm:pt>
    <dgm:pt modelId="{B9C157F4-6267-4A6A-A880-FA00EDE9D053}" type="parTrans" cxnId="{947C7566-B787-4498-9262-2C0B563D65D3}">
      <dgm:prSet/>
      <dgm:spPr/>
      <dgm:t>
        <a:bodyPr/>
        <a:lstStyle/>
        <a:p>
          <a:endParaRPr lang="ru-RU"/>
        </a:p>
      </dgm:t>
    </dgm:pt>
    <dgm:pt modelId="{328256EE-BB14-4297-90D9-56AC2C3EE5D0}" type="sibTrans" cxnId="{947C7566-B787-4498-9262-2C0B563D65D3}">
      <dgm:prSet/>
      <dgm:spPr/>
      <dgm:t>
        <a:bodyPr/>
        <a:lstStyle/>
        <a:p>
          <a:endParaRPr lang="ru-RU"/>
        </a:p>
      </dgm:t>
    </dgm:pt>
    <dgm:pt modelId="{36A34AA2-9511-4CB8-B60F-37CA436E72F4}">
      <dgm:prSet phldrT="[Текст]"/>
      <dgm:spPr/>
      <dgm:t>
        <a:bodyPr/>
        <a:lstStyle/>
        <a:p>
          <a:r>
            <a:rPr lang="ru-RU" b="0" dirty="0"/>
            <a:t>Программа</a:t>
          </a:r>
          <a:r>
            <a:rPr lang="ru-RU" b="1" dirty="0"/>
            <a:t> </a:t>
          </a:r>
          <a:r>
            <a:rPr lang="ru-RU" b="0" dirty="0"/>
            <a:t>развития ОО</a:t>
          </a:r>
        </a:p>
      </dgm:t>
    </dgm:pt>
    <dgm:pt modelId="{B04C96DE-846C-4E02-B7D1-B449BA790EBD}" type="parTrans" cxnId="{D88DD748-9147-4894-A26F-A61B8633485A}">
      <dgm:prSet/>
      <dgm:spPr/>
      <dgm:t>
        <a:bodyPr/>
        <a:lstStyle/>
        <a:p>
          <a:endParaRPr lang="ru-RU"/>
        </a:p>
      </dgm:t>
    </dgm:pt>
    <dgm:pt modelId="{8994492B-5F23-4E74-BD1F-A76F7691F0E8}" type="sibTrans" cxnId="{D88DD748-9147-4894-A26F-A61B8633485A}">
      <dgm:prSet/>
      <dgm:spPr/>
      <dgm:t>
        <a:bodyPr/>
        <a:lstStyle/>
        <a:p>
          <a:endParaRPr lang="ru-RU"/>
        </a:p>
      </dgm:t>
    </dgm:pt>
    <dgm:pt modelId="{84669926-EFB2-42F0-BD53-F122F2E85040}">
      <dgm:prSet phldrT="[Текст]"/>
      <dgm:spPr/>
      <dgm:t>
        <a:bodyPr/>
        <a:lstStyle/>
        <a:p>
          <a:r>
            <a:rPr lang="ru-RU" dirty="0"/>
            <a:t>94, 8% ОО Невского района содержат проекты и программы работы с родителями</a:t>
          </a:r>
        </a:p>
      </dgm:t>
    </dgm:pt>
    <dgm:pt modelId="{138739A5-21D4-4795-B3DC-BEE985495792}" type="parTrans" cxnId="{E96432D7-CFE1-4477-857A-68F319E27855}">
      <dgm:prSet/>
      <dgm:spPr/>
      <dgm:t>
        <a:bodyPr/>
        <a:lstStyle/>
        <a:p>
          <a:endParaRPr lang="ru-RU"/>
        </a:p>
      </dgm:t>
    </dgm:pt>
    <dgm:pt modelId="{9364D88B-4173-4558-9B35-925930D704F5}" type="sibTrans" cxnId="{E96432D7-CFE1-4477-857A-68F319E27855}">
      <dgm:prSet/>
      <dgm:spPr/>
      <dgm:t>
        <a:bodyPr/>
        <a:lstStyle/>
        <a:p>
          <a:endParaRPr lang="ru-RU"/>
        </a:p>
      </dgm:t>
    </dgm:pt>
    <dgm:pt modelId="{08EADA0E-51CC-4948-9B89-60F30D18F116}">
      <dgm:prSet phldrT="[Текст]"/>
      <dgm:spPr/>
      <dgm:t>
        <a:bodyPr/>
        <a:lstStyle/>
        <a:p>
          <a:r>
            <a:rPr lang="ru-RU" dirty="0"/>
            <a:t>42,7% ОО Невского района ориентированы на традиционные формы работы с родителями</a:t>
          </a:r>
        </a:p>
      </dgm:t>
    </dgm:pt>
    <dgm:pt modelId="{5C54F1A9-F24F-41EB-96EB-55ECB5ACE7D5}" type="parTrans" cxnId="{70D2B246-F586-46FE-B7F9-A2DA1EE61B6C}">
      <dgm:prSet/>
      <dgm:spPr/>
      <dgm:t>
        <a:bodyPr/>
        <a:lstStyle/>
        <a:p>
          <a:endParaRPr lang="ru-RU"/>
        </a:p>
      </dgm:t>
    </dgm:pt>
    <dgm:pt modelId="{0078F6EB-C1B1-48EB-B637-82EF042A3467}" type="sibTrans" cxnId="{70D2B246-F586-46FE-B7F9-A2DA1EE61B6C}">
      <dgm:prSet/>
      <dgm:spPr/>
      <dgm:t>
        <a:bodyPr/>
        <a:lstStyle/>
        <a:p>
          <a:endParaRPr lang="ru-RU"/>
        </a:p>
      </dgm:t>
    </dgm:pt>
    <dgm:pt modelId="{15AD1203-D3D1-4BF3-A609-1530379145B3}">
      <dgm:prSet phldrT="[Текст]"/>
      <dgm:spPr/>
      <dgm:t>
        <a:bodyPr/>
        <a:lstStyle/>
        <a:p>
          <a:r>
            <a:rPr lang="ru-RU" dirty="0"/>
            <a:t>ВСОКО/Самообследование</a:t>
          </a:r>
        </a:p>
      </dgm:t>
    </dgm:pt>
    <dgm:pt modelId="{6C70596E-9ADA-4AA2-8DE3-EF91A2BC9EF3}" type="parTrans" cxnId="{D10DC36B-B972-4AD8-A64E-D8993D26C93F}">
      <dgm:prSet/>
      <dgm:spPr/>
      <dgm:t>
        <a:bodyPr/>
        <a:lstStyle/>
        <a:p>
          <a:endParaRPr lang="ru-RU"/>
        </a:p>
      </dgm:t>
    </dgm:pt>
    <dgm:pt modelId="{25AC4B71-3DB2-4016-B286-5DC0BAE81775}" type="sibTrans" cxnId="{D10DC36B-B972-4AD8-A64E-D8993D26C93F}">
      <dgm:prSet/>
      <dgm:spPr/>
      <dgm:t>
        <a:bodyPr/>
        <a:lstStyle/>
        <a:p>
          <a:endParaRPr lang="ru-RU"/>
        </a:p>
      </dgm:t>
    </dgm:pt>
    <dgm:pt modelId="{1366B97E-2790-4ADC-8414-0BA50C4D963A}">
      <dgm:prSet phldrT="[Текст]"/>
      <dgm:spPr/>
      <dgm:t>
        <a:bodyPr/>
        <a:lstStyle/>
        <a:p>
          <a:r>
            <a:rPr lang="ru-RU" dirty="0"/>
            <a:t>Критерий</a:t>
          </a:r>
          <a:r>
            <a:rPr lang="ru-RU" b="0" i="0" u="none" dirty="0"/>
            <a:t> «Удовлетворенность родителей (законных представителей) воспитанников»</a:t>
          </a:r>
          <a:endParaRPr lang="ru-RU" dirty="0"/>
        </a:p>
      </dgm:t>
    </dgm:pt>
    <dgm:pt modelId="{6729925E-3B52-4310-8149-2E044EAB0CF7}" type="parTrans" cxnId="{AD896A2F-AD46-4840-A406-0B88A32D8D97}">
      <dgm:prSet/>
      <dgm:spPr/>
      <dgm:t>
        <a:bodyPr/>
        <a:lstStyle/>
        <a:p>
          <a:endParaRPr lang="ru-RU"/>
        </a:p>
      </dgm:t>
    </dgm:pt>
    <dgm:pt modelId="{56E0FB86-748A-4E1A-9E0F-E765B5155951}" type="sibTrans" cxnId="{AD896A2F-AD46-4840-A406-0B88A32D8D97}">
      <dgm:prSet/>
      <dgm:spPr/>
      <dgm:t>
        <a:bodyPr/>
        <a:lstStyle/>
        <a:p>
          <a:endParaRPr lang="ru-RU"/>
        </a:p>
      </dgm:t>
    </dgm:pt>
    <dgm:pt modelId="{8E5DD5F2-3AEB-46B9-AF2E-E847EB32DC4B}">
      <dgm:prSet phldrT="[Текст]"/>
      <dgm:spPr/>
      <dgm:t>
        <a:bodyPr/>
        <a:lstStyle/>
        <a:p>
          <a:r>
            <a:rPr lang="ru-RU" dirty="0"/>
            <a:t>Отражение результата по критерию в Отчете по результатам по самообследованию</a:t>
          </a:r>
        </a:p>
      </dgm:t>
    </dgm:pt>
    <dgm:pt modelId="{62126C18-C5D9-433D-8CEB-BCACF66C843C}" type="parTrans" cxnId="{BC9FEEBF-E6A5-4B79-807B-42DA97DBC119}">
      <dgm:prSet/>
      <dgm:spPr/>
      <dgm:t>
        <a:bodyPr/>
        <a:lstStyle/>
        <a:p>
          <a:endParaRPr lang="ru-RU"/>
        </a:p>
      </dgm:t>
    </dgm:pt>
    <dgm:pt modelId="{F346EE86-8661-483E-8727-C293D11AAF06}" type="sibTrans" cxnId="{BC9FEEBF-E6A5-4B79-807B-42DA97DBC119}">
      <dgm:prSet/>
      <dgm:spPr/>
      <dgm:t>
        <a:bodyPr/>
        <a:lstStyle/>
        <a:p>
          <a:endParaRPr lang="ru-RU"/>
        </a:p>
      </dgm:t>
    </dgm:pt>
    <dgm:pt modelId="{382DB21A-960A-4C03-8092-BF073AD7B7B1}" type="pres">
      <dgm:prSet presAssocID="{39FD51D1-BE5F-4763-A735-62F98197E3DA}" presName="Name0" presStyleCnt="0">
        <dgm:presLayoutVars>
          <dgm:dir/>
          <dgm:animLvl val="lvl"/>
          <dgm:resizeHandles val="exact"/>
        </dgm:presLayoutVars>
      </dgm:prSet>
      <dgm:spPr/>
    </dgm:pt>
    <dgm:pt modelId="{FF49FA6E-881D-40FD-B252-09E624BC82F5}" type="pres">
      <dgm:prSet presAssocID="{BC09897D-6A05-4F3E-99DC-3D6CE88AE90F}" presName="composite" presStyleCnt="0"/>
      <dgm:spPr/>
    </dgm:pt>
    <dgm:pt modelId="{321138A8-B7CE-410C-B5FB-AC1B7B9F36A2}" type="pres">
      <dgm:prSet presAssocID="{BC09897D-6A05-4F3E-99DC-3D6CE88AE90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2A65C904-76E5-4D1A-AC82-A2C9E2C15553}" type="pres">
      <dgm:prSet presAssocID="{BC09897D-6A05-4F3E-99DC-3D6CE88AE90F}" presName="desTx" presStyleLbl="alignAccFollowNode1" presStyleIdx="0" presStyleCnt="3">
        <dgm:presLayoutVars>
          <dgm:bulletEnabled val="1"/>
        </dgm:presLayoutVars>
      </dgm:prSet>
      <dgm:spPr/>
    </dgm:pt>
    <dgm:pt modelId="{51ECAEE1-63B0-4F7E-805E-90D4F958795D}" type="pres">
      <dgm:prSet presAssocID="{D385CE72-DFA4-494F-A383-A84DD53A8D9C}" presName="space" presStyleCnt="0"/>
      <dgm:spPr/>
    </dgm:pt>
    <dgm:pt modelId="{0C8B5D69-2CA9-4B62-A241-76B2C74921AE}" type="pres">
      <dgm:prSet presAssocID="{36A34AA2-9511-4CB8-B60F-37CA436E72F4}" presName="composite" presStyleCnt="0"/>
      <dgm:spPr/>
    </dgm:pt>
    <dgm:pt modelId="{0CBDD178-E95E-4525-8E73-05C59808B658}" type="pres">
      <dgm:prSet presAssocID="{36A34AA2-9511-4CB8-B60F-37CA436E72F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9070A4E-88DB-4861-A29F-D52B7A7DDF4E}" type="pres">
      <dgm:prSet presAssocID="{36A34AA2-9511-4CB8-B60F-37CA436E72F4}" presName="desTx" presStyleLbl="alignAccFollowNode1" presStyleIdx="1" presStyleCnt="3">
        <dgm:presLayoutVars>
          <dgm:bulletEnabled val="1"/>
        </dgm:presLayoutVars>
      </dgm:prSet>
      <dgm:spPr/>
    </dgm:pt>
    <dgm:pt modelId="{4731216C-CBDA-453A-A9FB-A76712D13878}" type="pres">
      <dgm:prSet presAssocID="{8994492B-5F23-4E74-BD1F-A76F7691F0E8}" presName="space" presStyleCnt="0"/>
      <dgm:spPr/>
    </dgm:pt>
    <dgm:pt modelId="{62226E5F-4622-46DC-9DC1-C227607B0672}" type="pres">
      <dgm:prSet presAssocID="{15AD1203-D3D1-4BF3-A609-1530379145B3}" presName="composite" presStyleCnt="0"/>
      <dgm:spPr/>
    </dgm:pt>
    <dgm:pt modelId="{52536108-BDC7-4162-9F40-B7BAD38BC41A}" type="pres">
      <dgm:prSet presAssocID="{15AD1203-D3D1-4BF3-A609-1530379145B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6006CD9-BE01-478B-9952-D974593DAE45}" type="pres">
      <dgm:prSet presAssocID="{15AD1203-D3D1-4BF3-A609-1530379145B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B56E901-0ADF-445C-B0B3-497F55E1FB90}" srcId="{39FD51D1-BE5F-4763-A735-62F98197E3DA}" destId="{BC09897D-6A05-4F3E-99DC-3D6CE88AE90F}" srcOrd="0" destOrd="0" parTransId="{AB428EDD-7443-4A67-8145-6287B65720A2}" sibTransId="{D385CE72-DFA4-494F-A383-A84DD53A8D9C}"/>
    <dgm:cxn modelId="{B9B7D005-594C-48B9-ABFA-ACB016694062}" type="presOf" srcId="{15AD1203-D3D1-4BF3-A609-1530379145B3}" destId="{52536108-BDC7-4162-9F40-B7BAD38BC41A}" srcOrd="0" destOrd="0" presId="urn:microsoft.com/office/officeart/2005/8/layout/hList1"/>
    <dgm:cxn modelId="{AD896A2F-AD46-4840-A406-0B88A32D8D97}" srcId="{15AD1203-D3D1-4BF3-A609-1530379145B3}" destId="{1366B97E-2790-4ADC-8414-0BA50C4D963A}" srcOrd="0" destOrd="0" parTransId="{6729925E-3B52-4310-8149-2E044EAB0CF7}" sibTransId="{56E0FB86-748A-4E1A-9E0F-E765B5155951}"/>
    <dgm:cxn modelId="{947C7566-B787-4498-9262-2C0B563D65D3}" srcId="{BC09897D-6A05-4F3E-99DC-3D6CE88AE90F}" destId="{1CADFE9F-D319-44DF-BEA2-2D4CF2324D0D}" srcOrd="1" destOrd="0" parTransId="{B9C157F4-6267-4A6A-A880-FA00EDE9D053}" sibTransId="{328256EE-BB14-4297-90D9-56AC2C3EE5D0}"/>
    <dgm:cxn modelId="{70D2B246-F586-46FE-B7F9-A2DA1EE61B6C}" srcId="{36A34AA2-9511-4CB8-B60F-37CA436E72F4}" destId="{08EADA0E-51CC-4948-9B89-60F30D18F116}" srcOrd="1" destOrd="0" parTransId="{5C54F1A9-F24F-41EB-96EB-55ECB5ACE7D5}" sibTransId="{0078F6EB-C1B1-48EB-B637-82EF042A3467}"/>
    <dgm:cxn modelId="{D88DD748-9147-4894-A26F-A61B8633485A}" srcId="{39FD51D1-BE5F-4763-A735-62F98197E3DA}" destId="{36A34AA2-9511-4CB8-B60F-37CA436E72F4}" srcOrd="1" destOrd="0" parTransId="{B04C96DE-846C-4E02-B7D1-B449BA790EBD}" sibTransId="{8994492B-5F23-4E74-BD1F-A76F7691F0E8}"/>
    <dgm:cxn modelId="{26B91E49-0E92-4990-A703-23C3AFC9E502}" type="presOf" srcId="{39FD51D1-BE5F-4763-A735-62F98197E3DA}" destId="{382DB21A-960A-4C03-8092-BF073AD7B7B1}" srcOrd="0" destOrd="0" presId="urn:microsoft.com/office/officeart/2005/8/layout/hList1"/>
    <dgm:cxn modelId="{D10DC36B-B972-4AD8-A64E-D8993D26C93F}" srcId="{39FD51D1-BE5F-4763-A735-62F98197E3DA}" destId="{15AD1203-D3D1-4BF3-A609-1530379145B3}" srcOrd="2" destOrd="0" parTransId="{6C70596E-9ADA-4AA2-8DE3-EF91A2BC9EF3}" sibTransId="{25AC4B71-3DB2-4016-B286-5DC0BAE81775}"/>
    <dgm:cxn modelId="{1D9EB47C-CA09-4535-8923-1DD81155C6CF}" type="presOf" srcId="{1366B97E-2790-4ADC-8414-0BA50C4D963A}" destId="{D6006CD9-BE01-478B-9952-D974593DAE45}" srcOrd="0" destOrd="0" presId="urn:microsoft.com/office/officeart/2005/8/layout/hList1"/>
    <dgm:cxn modelId="{DC176294-F97F-49E6-B5D0-91EE1EE119EF}" type="presOf" srcId="{84669926-EFB2-42F0-BD53-F122F2E85040}" destId="{89070A4E-88DB-4861-A29F-D52B7A7DDF4E}" srcOrd="0" destOrd="0" presId="urn:microsoft.com/office/officeart/2005/8/layout/hList1"/>
    <dgm:cxn modelId="{DAF275AA-5064-41AD-8A4E-04F5C7A485D5}" type="presOf" srcId="{1CADFE9F-D319-44DF-BEA2-2D4CF2324D0D}" destId="{2A65C904-76E5-4D1A-AC82-A2C9E2C15553}" srcOrd="0" destOrd="1" presId="urn:microsoft.com/office/officeart/2005/8/layout/hList1"/>
    <dgm:cxn modelId="{5B6ED7AB-473D-4467-BF80-B2494600498F}" type="presOf" srcId="{CA0C8210-F0F8-409E-99C1-B197A84DA08F}" destId="{2A65C904-76E5-4D1A-AC82-A2C9E2C15553}" srcOrd="0" destOrd="0" presId="urn:microsoft.com/office/officeart/2005/8/layout/hList1"/>
    <dgm:cxn modelId="{0DC825AF-9B01-455A-950D-8EB30B188721}" type="presOf" srcId="{08EADA0E-51CC-4948-9B89-60F30D18F116}" destId="{89070A4E-88DB-4861-A29F-D52B7A7DDF4E}" srcOrd="0" destOrd="1" presId="urn:microsoft.com/office/officeart/2005/8/layout/hList1"/>
    <dgm:cxn modelId="{BC9FEEBF-E6A5-4B79-807B-42DA97DBC119}" srcId="{15AD1203-D3D1-4BF3-A609-1530379145B3}" destId="{8E5DD5F2-3AEB-46B9-AF2E-E847EB32DC4B}" srcOrd="1" destOrd="0" parTransId="{62126C18-C5D9-433D-8CEB-BCACF66C843C}" sibTransId="{F346EE86-8661-483E-8727-C293D11AAF06}"/>
    <dgm:cxn modelId="{26CC8BD5-132E-461C-B777-07BC221676E2}" srcId="{BC09897D-6A05-4F3E-99DC-3D6CE88AE90F}" destId="{CA0C8210-F0F8-409E-99C1-B197A84DA08F}" srcOrd="0" destOrd="0" parTransId="{E6C55B8C-05C5-4E7F-8DF4-A95B3FF32BE7}" sibTransId="{FA0773BE-A34C-43DC-AC3F-EDBCF0E02FE7}"/>
    <dgm:cxn modelId="{C011A3D5-A469-48B8-8E95-AFF66B50F40B}" type="presOf" srcId="{36A34AA2-9511-4CB8-B60F-37CA436E72F4}" destId="{0CBDD178-E95E-4525-8E73-05C59808B658}" srcOrd="0" destOrd="0" presId="urn:microsoft.com/office/officeart/2005/8/layout/hList1"/>
    <dgm:cxn modelId="{E96432D7-CFE1-4477-857A-68F319E27855}" srcId="{36A34AA2-9511-4CB8-B60F-37CA436E72F4}" destId="{84669926-EFB2-42F0-BD53-F122F2E85040}" srcOrd="0" destOrd="0" parTransId="{138739A5-21D4-4795-B3DC-BEE985495792}" sibTransId="{9364D88B-4173-4558-9B35-925930D704F5}"/>
    <dgm:cxn modelId="{B0CE5FE1-D1E2-4C92-AF6C-2C23EAA50BF3}" type="presOf" srcId="{8E5DD5F2-3AEB-46B9-AF2E-E847EB32DC4B}" destId="{D6006CD9-BE01-478B-9952-D974593DAE45}" srcOrd="0" destOrd="1" presId="urn:microsoft.com/office/officeart/2005/8/layout/hList1"/>
    <dgm:cxn modelId="{2BAAF4FC-7FDB-409D-A971-C85E0D1AE3C7}" type="presOf" srcId="{BC09897D-6A05-4F3E-99DC-3D6CE88AE90F}" destId="{321138A8-B7CE-410C-B5FB-AC1B7B9F36A2}" srcOrd="0" destOrd="0" presId="urn:microsoft.com/office/officeart/2005/8/layout/hList1"/>
    <dgm:cxn modelId="{A71C6117-3623-46FB-A125-50506A018DFA}" type="presParOf" srcId="{382DB21A-960A-4C03-8092-BF073AD7B7B1}" destId="{FF49FA6E-881D-40FD-B252-09E624BC82F5}" srcOrd="0" destOrd="0" presId="urn:microsoft.com/office/officeart/2005/8/layout/hList1"/>
    <dgm:cxn modelId="{DB67A41E-E475-4811-AA16-34D31B33A6E7}" type="presParOf" srcId="{FF49FA6E-881D-40FD-B252-09E624BC82F5}" destId="{321138A8-B7CE-410C-B5FB-AC1B7B9F36A2}" srcOrd="0" destOrd="0" presId="urn:microsoft.com/office/officeart/2005/8/layout/hList1"/>
    <dgm:cxn modelId="{CD168BC2-5449-4BA4-85F8-C52B2F0BD474}" type="presParOf" srcId="{FF49FA6E-881D-40FD-B252-09E624BC82F5}" destId="{2A65C904-76E5-4D1A-AC82-A2C9E2C15553}" srcOrd="1" destOrd="0" presId="urn:microsoft.com/office/officeart/2005/8/layout/hList1"/>
    <dgm:cxn modelId="{C6C25F23-88CE-412C-B7C3-418D3659667E}" type="presParOf" srcId="{382DB21A-960A-4C03-8092-BF073AD7B7B1}" destId="{51ECAEE1-63B0-4F7E-805E-90D4F958795D}" srcOrd="1" destOrd="0" presId="urn:microsoft.com/office/officeart/2005/8/layout/hList1"/>
    <dgm:cxn modelId="{56B52A84-8EAF-4FAA-8606-C16ABC4A6402}" type="presParOf" srcId="{382DB21A-960A-4C03-8092-BF073AD7B7B1}" destId="{0C8B5D69-2CA9-4B62-A241-76B2C74921AE}" srcOrd="2" destOrd="0" presId="urn:microsoft.com/office/officeart/2005/8/layout/hList1"/>
    <dgm:cxn modelId="{1E22A634-D5C7-49F6-83BB-F40453512BF4}" type="presParOf" srcId="{0C8B5D69-2CA9-4B62-A241-76B2C74921AE}" destId="{0CBDD178-E95E-4525-8E73-05C59808B658}" srcOrd="0" destOrd="0" presId="urn:microsoft.com/office/officeart/2005/8/layout/hList1"/>
    <dgm:cxn modelId="{5D3586DE-31AC-4B0D-A517-92DE9FE94FD0}" type="presParOf" srcId="{0C8B5D69-2CA9-4B62-A241-76B2C74921AE}" destId="{89070A4E-88DB-4861-A29F-D52B7A7DDF4E}" srcOrd="1" destOrd="0" presId="urn:microsoft.com/office/officeart/2005/8/layout/hList1"/>
    <dgm:cxn modelId="{761775D6-6630-4939-A309-8F4BDFE7211E}" type="presParOf" srcId="{382DB21A-960A-4C03-8092-BF073AD7B7B1}" destId="{4731216C-CBDA-453A-A9FB-A76712D13878}" srcOrd="3" destOrd="0" presId="urn:microsoft.com/office/officeart/2005/8/layout/hList1"/>
    <dgm:cxn modelId="{F9520AA0-5D79-4F26-B459-1061F4B430BB}" type="presParOf" srcId="{382DB21A-960A-4C03-8092-BF073AD7B7B1}" destId="{62226E5F-4622-46DC-9DC1-C227607B0672}" srcOrd="4" destOrd="0" presId="urn:microsoft.com/office/officeart/2005/8/layout/hList1"/>
    <dgm:cxn modelId="{53DEA8E1-E9F0-4B51-BE66-EBCB16EF8D29}" type="presParOf" srcId="{62226E5F-4622-46DC-9DC1-C227607B0672}" destId="{52536108-BDC7-4162-9F40-B7BAD38BC41A}" srcOrd="0" destOrd="0" presId="urn:microsoft.com/office/officeart/2005/8/layout/hList1"/>
    <dgm:cxn modelId="{132DB8BA-DFAC-44C7-95F0-8200F7892401}" type="presParOf" srcId="{62226E5F-4622-46DC-9DC1-C227607B0672}" destId="{D6006CD9-BE01-478B-9952-D974593DAE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C64D94-0D61-4656-BD48-22A66A170E9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CDE61E-4C49-47FE-9DCE-6E2B021CAC96}">
      <dgm:prSet phldrT="[Текст]"/>
      <dgm:spPr/>
      <dgm:t>
        <a:bodyPr/>
        <a:lstStyle/>
        <a:p>
          <a:r>
            <a:rPr lang="ru-RU" b="1" dirty="0"/>
            <a:t>Стратегии</a:t>
          </a:r>
        </a:p>
      </dgm:t>
    </dgm:pt>
    <dgm:pt modelId="{DE5F65B7-AD79-48F2-8C15-5FE895B5EE40}" type="parTrans" cxnId="{0F41438D-6F70-429E-B228-83762052D251}">
      <dgm:prSet/>
      <dgm:spPr/>
      <dgm:t>
        <a:bodyPr/>
        <a:lstStyle/>
        <a:p>
          <a:endParaRPr lang="ru-RU"/>
        </a:p>
      </dgm:t>
    </dgm:pt>
    <dgm:pt modelId="{00882E93-11AE-4CB6-921E-CB80AA153DA2}" type="sibTrans" cxnId="{0F41438D-6F70-429E-B228-83762052D251}">
      <dgm:prSet/>
      <dgm:spPr/>
      <dgm:t>
        <a:bodyPr/>
        <a:lstStyle/>
        <a:p>
          <a:endParaRPr lang="ru-RU"/>
        </a:p>
      </dgm:t>
    </dgm:pt>
    <dgm:pt modelId="{8B6FFDC3-D5F1-46CC-A51D-F2FFDDE726B4}">
      <dgm:prSet phldrT="[Текст]" custT="1"/>
      <dgm:spPr/>
      <dgm:t>
        <a:bodyPr/>
        <a:lstStyle/>
        <a:p>
          <a:r>
            <a:rPr lang="ru-RU" sz="1400" b="1" dirty="0"/>
            <a:t>Комплексное оценивание</a:t>
          </a:r>
        </a:p>
      </dgm:t>
    </dgm:pt>
    <dgm:pt modelId="{8E160FEC-5496-447B-A79E-5066A26C461B}" type="parTrans" cxnId="{822EB298-44A4-4FBD-B15F-60C557847CAA}">
      <dgm:prSet/>
      <dgm:spPr>
        <a:solidFill>
          <a:schemeClr val="accent4"/>
        </a:solidFill>
      </dgm:spPr>
      <dgm:t>
        <a:bodyPr/>
        <a:lstStyle/>
        <a:p>
          <a:endParaRPr lang="ru-RU"/>
        </a:p>
      </dgm:t>
    </dgm:pt>
    <dgm:pt modelId="{89AAC42C-3862-45BE-BA6A-9EBDB99CE965}" type="sibTrans" cxnId="{822EB298-44A4-4FBD-B15F-60C557847CAA}">
      <dgm:prSet/>
      <dgm:spPr/>
      <dgm:t>
        <a:bodyPr/>
        <a:lstStyle/>
        <a:p>
          <a:endParaRPr lang="ru-RU"/>
        </a:p>
      </dgm:t>
    </dgm:pt>
    <dgm:pt modelId="{C7468408-F5A2-4EFC-A6DA-D872600B17F6}">
      <dgm:prSet phldrT="[Текст]" custT="1"/>
      <dgm:spPr/>
      <dgm:t>
        <a:bodyPr/>
        <a:lstStyle/>
        <a:p>
          <a:r>
            <a:rPr lang="ru-RU" sz="1400" b="1" dirty="0"/>
            <a:t>Соотнесение промежуточного результата с первоначальной целью</a:t>
          </a:r>
        </a:p>
      </dgm:t>
    </dgm:pt>
    <dgm:pt modelId="{7FDC887A-744F-4848-BCCB-BF5C4BA38880}" type="parTrans" cxnId="{44B42FD9-A50F-4E43-A27A-6EE2CA290522}">
      <dgm:prSet/>
      <dgm:spPr>
        <a:solidFill>
          <a:schemeClr val="accent4"/>
        </a:solidFill>
      </dgm:spPr>
      <dgm:t>
        <a:bodyPr/>
        <a:lstStyle/>
        <a:p>
          <a:endParaRPr lang="ru-RU"/>
        </a:p>
      </dgm:t>
    </dgm:pt>
    <dgm:pt modelId="{4858D600-213F-4398-AB97-FFBCD477D42C}" type="sibTrans" cxnId="{44B42FD9-A50F-4E43-A27A-6EE2CA290522}">
      <dgm:prSet/>
      <dgm:spPr/>
      <dgm:t>
        <a:bodyPr/>
        <a:lstStyle/>
        <a:p>
          <a:endParaRPr lang="ru-RU"/>
        </a:p>
      </dgm:t>
    </dgm:pt>
    <dgm:pt modelId="{3CAF1B6D-6A34-4E17-9F72-FAE1E2ACE3EB}">
      <dgm:prSet phldrT="[Текст]" custT="1"/>
      <dgm:spPr/>
      <dgm:t>
        <a:bodyPr/>
        <a:lstStyle/>
        <a:p>
          <a:r>
            <a:rPr lang="ru-RU" sz="1400" b="1" dirty="0"/>
            <a:t>Наблюдение за процессом</a:t>
          </a:r>
        </a:p>
      </dgm:t>
    </dgm:pt>
    <dgm:pt modelId="{648892A0-02AF-4BBD-AF48-62222B6ADF2A}" type="parTrans" cxnId="{89E92B6F-48EA-4F96-8C68-1B953C05D26A}">
      <dgm:prSet/>
      <dgm:spPr>
        <a:solidFill>
          <a:schemeClr val="accent4"/>
        </a:solidFill>
      </dgm:spPr>
      <dgm:t>
        <a:bodyPr/>
        <a:lstStyle/>
        <a:p>
          <a:endParaRPr lang="ru-RU"/>
        </a:p>
      </dgm:t>
    </dgm:pt>
    <dgm:pt modelId="{8541D8D8-2B8E-4B6A-BB5B-BA8F105CC5EE}" type="sibTrans" cxnId="{89E92B6F-48EA-4F96-8C68-1B953C05D26A}">
      <dgm:prSet/>
      <dgm:spPr/>
      <dgm:t>
        <a:bodyPr/>
        <a:lstStyle/>
        <a:p>
          <a:endParaRPr lang="ru-RU"/>
        </a:p>
      </dgm:t>
    </dgm:pt>
    <dgm:pt modelId="{BB0B351C-17D9-4E0D-B89A-817ADAC9B7D5}">
      <dgm:prSet phldrT="[Текст]" custT="1"/>
      <dgm:spPr/>
      <dgm:t>
        <a:bodyPr/>
        <a:lstStyle/>
        <a:p>
          <a:r>
            <a:rPr lang="ru-RU" sz="1400" b="1" dirty="0"/>
            <a:t>Итоговая проверка достижения цели</a:t>
          </a:r>
        </a:p>
      </dgm:t>
    </dgm:pt>
    <dgm:pt modelId="{D5C7F358-846A-4140-8FCD-3E7D16ABB4D5}" type="parTrans" cxnId="{5273C252-5562-400D-A2F6-C815B9300EC9}">
      <dgm:prSet/>
      <dgm:spPr>
        <a:solidFill>
          <a:schemeClr val="accent4"/>
        </a:solidFill>
      </dgm:spPr>
      <dgm:t>
        <a:bodyPr/>
        <a:lstStyle/>
        <a:p>
          <a:endParaRPr lang="ru-RU"/>
        </a:p>
      </dgm:t>
    </dgm:pt>
    <dgm:pt modelId="{FE1D5C40-16C1-4511-8C85-3C7A91B40E10}" type="sibTrans" cxnId="{5273C252-5562-400D-A2F6-C815B9300EC9}">
      <dgm:prSet/>
      <dgm:spPr/>
      <dgm:t>
        <a:bodyPr/>
        <a:lstStyle/>
        <a:p>
          <a:endParaRPr lang="ru-RU"/>
        </a:p>
      </dgm:t>
    </dgm:pt>
    <dgm:pt modelId="{1F3AB934-745B-4D3E-80DF-0E272865B2DC}" type="pres">
      <dgm:prSet presAssocID="{66C64D94-0D61-4656-BD48-22A66A170E9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F6AF7D0-EDF1-46A6-853A-8F885A326230}" type="pres">
      <dgm:prSet presAssocID="{15CDE61E-4C49-47FE-9DCE-6E2B021CAC96}" presName="centerShape" presStyleLbl="node0" presStyleIdx="0" presStyleCnt="1" custScaleX="121312" custScaleY="102264"/>
      <dgm:spPr/>
    </dgm:pt>
    <dgm:pt modelId="{C05716B2-A9A9-4E11-AFA9-CCF23C3529DC}" type="pres">
      <dgm:prSet presAssocID="{8E160FEC-5496-447B-A79E-5066A26C461B}" presName="parTrans" presStyleLbl="sibTrans2D1" presStyleIdx="0" presStyleCnt="4"/>
      <dgm:spPr/>
    </dgm:pt>
    <dgm:pt modelId="{0B4BF2B2-1932-4B3A-9023-B364745502B6}" type="pres">
      <dgm:prSet presAssocID="{8E160FEC-5496-447B-A79E-5066A26C461B}" presName="connectorText" presStyleLbl="sibTrans2D1" presStyleIdx="0" presStyleCnt="4"/>
      <dgm:spPr/>
    </dgm:pt>
    <dgm:pt modelId="{9FE6DFEB-86CB-4673-9141-F2484C0BE9F7}" type="pres">
      <dgm:prSet presAssocID="{8B6FFDC3-D5F1-46CC-A51D-F2FFDDE726B4}" presName="node" presStyleLbl="node1" presStyleIdx="0" presStyleCnt="4" custScaleX="123975">
        <dgm:presLayoutVars>
          <dgm:bulletEnabled val="1"/>
        </dgm:presLayoutVars>
      </dgm:prSet>
      <dgm:spPr/>
    </dgm:pt>
    <dgm:pt modelId="{92025280-D655-4AF3-9A77-FDB931590BF9}" type="pres">
      <dgm:prSet presAssocID="{7FDC887A-744F-4848-BCCB-BF5C4BA38880}" presName="parTrans" presStyleLbl="sibTrans2D1" presStyleIdx="1" presStyleCnt="4" custScaleX="262938" custScaleY="66803" custLinFactNeighborX="37936" custLinFactNeighborY="2784"/>
      <dgm:spPr/>
    </dgm:pt>
    <dgm:pt modelId="{B0623F3C-78E1-47B6-B3F6-7F3045B5091D}" type="pres">
      <dgm:prSet presAssocID="{7FDC887A-744F-4848-BCCB-BF5C4BA38880}" presName="connectorText" presStyleLbl="sibTrans2D1" presStyleIdx="1" presStyleCnt="4"/>
      <dgm:spPr/>
    </dgm:pt>
    <dgm:pt modelId="{9EA4D849-32BE-46A1-8862-8778F019709B}" type="pres">
      <dgm:prSet presAssocID="{C7468408-F5A2-4EFC-A6DA-D872600B17F6}" presName="node" presStyleLbl="node1" presStyleIdx="1" presStyleCnt="4" custScaleX="152987">
        <dgm:presLayoutVars>
          <dgm:bulletEnabled val="1"/>
        </dgm:presLayoutVars>
      </dgm:prSet>
      <dgm:spPr/>
    </dgm:pt>
    <dgm:pt modelId="{DA020187-DB23-4F20-BFEF-ACDBA375C06F}" type="pres">
      <dgm:prSet presAssocID="{648892A0-02AF-4BBD-AF48-62222B6ADF2A}" presName="parTrans" presStyleLbl="sibTrans2D1" presStyleIdx="2" presStyleCnt="4"/>
      <dgm:spPr/>
    </dgm:pt>
    <dgm:pt modelId="{E2BD0393-B68F-4EA3-9B00-1C9A047B880C}" type="pres">
      <dgm:prSet presAssocID="{648892A0-02AF-4BBD-AF48-62222B6ADF2A}" presName="connectorText" presStyleLbl="sibTrans2D1" presStyleIdx="2" presStyleCnt="4"/>
      <dgm:spPr/>
    </dgm:pt>
    <dgm:pt modelId="{50323C01-156F-47E0-B5E6-7053AC5766C9}" type="pres">
      <dgm:prSet presAssocID="{3CAF1B6D-6A34-4E17-9F72-FAE1E2ACE3EB}" presName="node" presStyleLbl="node1" presStyleIdx="2" presStyleCnt="4" custScaleX="157468">
        <dgm:presLayoutVars>
          <dgm:bulletEnabled val="1"/>
        </dgm:presLayoutVars>
      </dgm:prSet>
      <dgm:spPr/>
    </dgm:pt>
    <dgm:pt modelId="{877EA422-76D4-4786-A3F4-5C37ACD8C0FF}" type="pres">
      <dgm:prSet presAssocID="{D5C7F358-846A-4140-8FCD-3E7D16ABB4D5}" presName="parTrans" presStyleLbl="sibTrans2D1" presStyleIdx="3" presStyleCnt="4" custScaleX="184620" custScaleY="61235" custLinFactNeighborX="15224"/>
      <dgm:spPr/>
    </dgm:pt>
    <dgm:pt modelId="{38CFB0D5-A0AA-47DD-A8E3-A286C5F91155}" type="pres">
      <dgm:prSet presAssocID="{D5C7F358-846A-4140-8FCD-3E7D16ABB4D5}" presName="connectorText" presStyleLbl="sibTrans2D1" presStyleIdx="3" presStyleCnt="4"/>
      <dgm:spPr/>
    </dgm:pt>
    <dgm:pt modelId="{8D522623-B13D-4FE2-A288-BF392D386D2E}" type="pres">
      <dgm:prSet presAssocID="{BB0B351C-17D9-4E0D-B89A-817ADAC9B7D5}" presName="node" presStyleLbl="node1" presStyleIdx="3" presStyleCnt="4" custScaleX="148056">
        <dgm:presLayoutVars>
          <dgm:bulletEnabled val="1"/>
        </dgm:presLayoutVars>
      </dgm:prSet>
      <dgm:spPr/>
    </dgm:pt>
  </dgm:ptLst>
  <dgm:cxnLst>
    <dgm:cxn modelId="{ED5BF40A-F6D1-4567-A446-0551ABCBB86C}" type="presOf" srcId="{3CAF1B6D-6A34-4E17-9F72-FAE1E2ACE3EB}" destId="{50323C01-156F-47E0-B5E6-7053AC5766C9}" srcOrd="0" destOrd="0" presId="urn:microsoft.com/office/officeart/2005/8/layout/radial5"/>
    <dgm:cxn modelId="{2D11A629-90D8-4E7C-8DFF-E98C2384EDD3}" type="presOf" srcId="{7FDC887A-744F-4848-BCCB-BF5C4BA38880}" destId="{92025280-D655-4AF3-9A77-FDB931590BF9}" srcOrd="0" destOrd="0" presId="urn:microsoft.com/office/officeart/2005/8/layout/radial5"/>
    <dgm:cxn modelId="{EC44733A-EB3A-4507-AC17-CC27E3B95792}" type="presOf" srcId="{15CDE61E-4C49-47FE-9DCE-6E2B021CAC96}" destId="{BF6AF7D0-EDF1-46A6-853A-8F885A326230}" srcOrd="0" destOrd="0" presId="urn:microsoft.com/office/officeart/2005/8/layout/radial5"/>
    <dgm:cxn modelId="{1B32D36A-C905-4777-B3DD-D94909FE249D}" type="presOf" srcId="{66C64D94-0D61-4656-BD48-22A66A170E96}" destId="{1F3AB934-745B-4D3E-80DF-0E272865B2DC}" srcOrd="0" destOrd="0" presId="urn:microsoft.com/office/officeart/2005/8/layout/radial5"/>
    <dgm:cxn modelId="{0038AA6B-DACD-455F-9EF5-4B48040162DF}" type="presOf" srcId="{8B6FFDC3-D5F1-46CC-A51D-F2FFDDE726B4}" destId="{9FE6DFEB-86CB-4673-9141-F2484C0BE9F7}" srcOrd="0" destOrd="0" presId="urn:microsoft.com/office/officeart/2005/8/layout/radial5"/>
    <dgm:cxn modelId="{D464614C-8D35-4F15-8295-AF935DC05979}" type="presOf" srcId="{D5C7F358-846A-4140-8FCD-3E7D16ABB4D5}" destId="{877EA422-76D4-4786-A3F4-5C37ACD8C0FF}" srcOrd="0" destOrd="0" presId="urn:microsoft.com/office/officeart/2005/8/layout/radial5"/>
    <dgm:cxn modelId="{A194CD6C-EEF5-43C2-BE04-175DEA86700B}" type="presOf" srcId="{D5C7F358-846A-4140-8FCD-3E7D16ABB4D5}" destId="{38CFB0D5-A0AA-47DD-A8E3-A286C5F91155}" srcOrd="1" destOrd="0" presId="urn:microsoft.com/office/officeart/2005/8/layout/radial5"/>
    <dgm:cxn modelId="{89E92B6F-48EA-4F96-8C68-1B953C05D26A}" srcId="{15CDE61E-4C49-47FE-9DCE-6E2B021CAC96}" destId="{3CAF1B6D-6A34-4E17-9F72-FAE1E2ACE3EB}" srcOrd="2" destOrd="0" parTransId="{648892A0-02AF-4BBD-AF48-62222B6ADF2A}" sibTransId="{8541D8D8-2B8E-4B6A-BB5B-BA8F105CC5EE}"/>
    <dgm:cxn modelId="{67335572-73AE-4629-AEED-A1D300D547EA}" type="presOf" srcId="{8E160FEC-5496-447B-A79E-5066A26C461B}" destId="{C05716B2-A9A9-4E11-AFA9-CCF23C3529DC}" srcOrd="0" destOrd="0" presId="urn:microsoft.com/office/officeart/2005/8/layout/radial5"/>
    <dgm:cxn modelId="{5273C252-5562-400D-A2F6-C815B9300EC9}" srcId="{15CDE61E-4C49-47FE-9DCE-6E2B021CAC96}" destId="{BB0B351C-17D9-4E0D-B89A-817ADAC9B7D5}" srcOrd="3" destOrd="0" parTransId="{D5C7F358-846A-4140-8FCD-3E7D16ABB4D5}" sibTransId="{FE1D5C40-16C1-4511-8C85-3C7A91B40E10}"/>
    <dgm:cxn modelId="{C6718488-4732-4871-9596-3F3147F084E8}" type="presOf" srcId="{7FDC887A-744F-4848-BCCB-BF5C4BA38880}" destId="{B0623F3C-78E1-47B6-B3F6-7F3045B5091D}" srcOrd="1" destOrd="0" presId="urn:microsoft.com/office/officeart/2005/8/layout/radial5"/>
    <dgm:cxn modelId="{0F41438D-6F70-429E-B228-83762052D251}" srcId="{66C64D94-0D61-4656-BD48-22A66A170E96}" destId="{15CDE61E-4C49-47FE-9DCE-6E2B021CAC96}" srcOrd="0" destOrd="0" parTransId="{DE5F65B7-AD79-48F2-8C15-5FE895B5EE40}" sibTransId="{00882E93-11AE-4CB6-921E-CB80AA153DA2}"/>
    <dgm:cxn modelId="{AE8D6F96-60C9-49EA-A8D5-34FF707C9205}" type="presOf" srcId="{8E160FEC-5496-447B-A79E-5066A26C461B}" destId="{0B4BF2B2-1932-4B3A-9023-B364745502B6}" srcOrd="1" destOrd="0" presId="urn:microsoft.com/office/officeart/2005/8/layout/radial5"/>
    <dgm:cxn modelId="{822EB298-44A4-4FBD-B15F-60C557847CAA}" srcId="{15CDE61E-4C49-47FE-9DCE-6E2B021CAC96}" destId="{8B6FFDC3-D5F1-46CC-A51D-F2FFDDE726B4}" srcOrd="0" destOrd="0" parTransId="{8E160FEC-5496-447B-A79E-5066A26C461B}" sibTransId="{89AAC42C-3862-45BE-BA6A-9EBDB99CE965}"/>
    <dgm:cxn modelId="{B400809D-4A05-4908-9960-E19E108061CF}" type="presOf" srcId="{648892A0-02AF-4BBD-AF48-62222B6ADF2A}" destId="{E2BD0393-B68F-4EA3-9B00-1C9A047B880C}" srcOrd="1" destOrd="0" presId="urn:microsoft.com/office/officeart/2005/8/layout/radial5"/>
    <dgm:cxn modelId="{8BE16AA8-0BEE-4D89-B2C6-014DDAE3F03F}" type="presOf" srcId="{C7468408-F5A2-4EFC-A6DA-D872600B17F6}" destId="{9EA4D849-32BE-46A1-8862-8778F019709B}" srcOrd="0" destOrd="0" presId="urn:microsoft.com/office/officeart/2005/8/layout/radial5"/>
    <dgm:cxn modelId="{0D16EED1-1996-4D9E-83B1-E5468DDA7614}" type="presOf" srcId="{648892A0-02AF-4BBD-AF48-62222B6ADF2A}" destId="{DA020187-DB23-4F20-BFEF-ACDBA375C06F}" srcOrd="0" destOrd="0" presId="urn:microsoft.com/office/officeart/2005/8/layout/radial5"/>
    <dgm:cxn modelId="{44B42FD9-A50F-4E43-A27A-6EE2CA290522}" srcId="{15CDE61E-4C49-47FE-9DCE-6E2B021CAC96}" destId="{C7468408-F5A2-4EFC-A6DA-D872600B17F6}" srcOrd="1" destOrd="0" parTransId="{7FDC887A-744F-4848-BCCB-BF5C4BA38880}" sibTransId="{4858D600-213F-4398-AB97-FFBCD477D42C}"/>
    <dgm:cxn modelId="{558150F0-89DF-4947-A353-B61525D6FE8B}" type="presOf" srcId="{BB0B351C-17D9-4E0D-B89A-817ADAC9B7D5}" destId="{8D522623-B13D-4FE2-A288-BF392D386D2E}" srcOrd="0" destOrd="0" presId="urn:microsoft.com/office/officeart/2005/8/layout/radial5"/>
    <dgm:cxn modelId="{CA8A4F58-3638-4048-B8E8-E93AACF6FC21}" type="presParOf" srcId="{1F3AB934-745B-4D3E-80DF-0E272865B2DC}" destId="{BF6AF7D0-EDF1-46A6-853A-8F885A326230}" srcOrd="0" destOrd="0" presId="urn:microsoft.com/office/officeart/2005/8/layout/radial5"/>
    <dgm:cxn modelId="{8349691A-C4B0-4C7C-8D98-1455FAF10045}" type="presParOf" srcId="{1F3AB934-745B-4D3E-80DF-0E272865B2DC}" destId="{C05716B2-A9A9-4E11-AFA9-CCF23C3529DC}" srcOrd="1" destOrd="0" presId="urn:microsoft.com/office/officeart/2005/8/layout/radial5"/>
    <dgm:cxn modelId="{D8EB17CA-B549-4992-ADE5-BBBF7CF20A74}" type="presParOf" srcId="{C05716B2-A9A9-4E11-AFA9-CCF23C3529DC}" destId="{0B4BF2B2-1932-4B3A-9023-B364745502B6}" srcOrd="0" destOrd="0" presId="urn:microsoft.com/office/officeart/2005/8/layout/radial5"/>
    <dgm:cxn modelId="{2A4759C6-EA02-4ABE-83AC-A6F482F1011C}" type="presParOf" srcId="{1F3AB934-745B-4D3E-80DF-0E272865B2DC}" destId="{9FE6DFEB-86CB-4673-9141-F2484C0BE9F7}" srcOrd="2" destOrd="0" presId="urn:microsoft.com/office/officeart/2005/8/layout/radial5"/>
    <dgm:cxn modelId="{F0372179-1D56-4207-B695-DA38F6C545D9}" type="presParOf" srcId="{1F3AB934-745B-4D3E-80DF-0E272865B2DC}" destId="{92025280-D655-4AF3-9A77-FDB931590BF9}" srcOrd="3" destOrd="0" presId="urn:microsoft.com/office/officeart/2005/8/layout/radial5"/>
    <dgm:cxn modelId="{030D1B52-A7F2-4A1C-BD86-6B8BFC5A29B5}" type="presParOf" srcId="{92025280-D655-4AF3-9A77-FDB931590BF9}" destId="{B0623F3C-78E1-47B6-B3F6-7F3045B5091D}" srcOrd="0" destOrd="0" presId="urn:microsoft.com/office/officeart/2005/8/layout/radial5"/>
    <dgm:cxn modelId="{6C54F838-E196-4005-A89D-33B7E9FD97FB}" type="presParOf" srcId="{1F3AB934-745B-4D3E-80DF-0E272865B2DC}" destId="{9EA4D849-32BE-46A1-8862-8778F019709B}" srcOrd="4" destOrd="0" presId="urn:microsoft.com/office/officeart/2005/8/layout/radial5"/>
    <dgm:cxn modelId="{CB53951F-ED43-4C52-9FFC-3EF3581C534F}" type="presParOf" srcId="{1F3AB934-745B-4D3E-80DF-0E272865B2DC}" destId="{DA020187-DB23-4F20-BFEF-ACDBA375C06F}" srcOrd="5" destOrd="0" presId="urn:microsoft.com/office/officeart/2005/8/layout/radial5"/>
    <dgm:cxn modelId="{5E07CBFC-9367-4CBC-9EED-1E9545105C9E}" type="presParOf" srcId="{DA020187-DB23-4F20-BFEF-ACDBA375C06F}" destId="{E2BD0393-B68F-4EA3-9B00-1C9A047B880C}" srcOrd="0" destOrd="0" presId="urn:microsoft.com/office/officeart/2005/8/layout/radial5"/>
    <dgm:cxn modelId="{C966F182-0CAA-4D79-A3FC-2CEC85209686}" type="presParOf" srcId="{1F3AB934-745B-4D3E-80DF-0E272865B2DC}" destId="{50323C01-156F-47E0-B5E6-7053AC5766C9}" srcOrd="6" destOrd="0" presId="urn:microsoft.com/office/officeart/2005/8/layout/radial5"/>
    <dgm:cxn modelId="{157E6393-250C-4178-8BD9-D41C25971374}" type="presParOf" srcId="{1F3AB934-745B-4D3E-80DF-0E272865B2DC}" destId="{877EA422-76D4-4786-A3F4-5C37ACD8C0FF}" srcOrd="7" destOrd="0" presId="urn:microsoft.com/office/officeart/2005/8/layout/radial5"/>
    <dgm:cxn modelId="{DC49CDB5-4C77-48C4-8886-DB70270762A4}" type="presParOf" srcId="{877EA422-76D4-4786-A3F4-5C37ACD8C0FF}" destId="{38CFB0D5-A0AA-47DD-A8E3-A286C5F91155}" srcOrd="0" destOrd="0" presId="urn:microsoft.com/office/officeart/2005/8/layout/radial5"/>
    <dgm:cxn modelId="{579879A3-500A-45F9-A5E9-5250083F2AFA}" type="presParOf" srcId="{1F3AB934-745B-4D3E-80DF-0E272865B2DC}" destId="{8D522623-B13D-4FE2-A288-BF392D386D2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4B66A7-9F9A-4475-8D4C-3DBF686C0768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13CFF4-ACEE-4A5B-AFCC-FFE1D0B88D4F}">
      <dgm:prSet phldrT="[Текст]" custT="1"/>
      <dgm:spPr/>
      <dgm:t>
        <a:bodyPr/>
        <a:lstStyle/>
        <a:p>
          <a:r>
            <a:rPr lang="ru-RU" sz="1400" b="1" dirty="0"/>
            <a:t>Административное  совещание</a:t>
          </a:r>
        </a:p>
        <a:p>
          <a:r>
            <a:rPr lang="ru-RU" sz="1400" b="1" dirty="0"/>
            <a:t>Общее собрание</a:t>
          </a:r>
        </a:p>
        <a:p>
          <a:r>
            <a:rPr lang="ru-RU" sz="1400" b="1" dirty="0"/>
            <a:t>Учредительное собрание</a:t>
          </a:r>
        </a:p>
        <a:p>
          <a:endParaRPr lang="ru-RU" sz="1400" b="1" dirty="0"/>
        </a:p>
      </dgm:t>
    </dgm:pt>
    <dgm:pt modelId="{5C445064-A376-4739-96FD-FEBE711E4D7A}" type="parTrans" cxnId="{3CE47390-98A2-4AA0-8DF9-BB8AD354FA1B}">
      <dgm:prSet/>
      <dgm:spPr/>
      <dgm:t>
        <a:bodyPr/>
        <a:lstStyle/>
        <a:p>
          <a:endParaRPr lang="ru-RU" sz="1100"/>
        </a:p>
      </dgm:t>
    </dgm:pt>
    <dgm:pt modelId="{CF241ABE-9763-4F04-9FB2-6FEA4CAE9750}" type="sibTrans" cxnId="{3CE47390-98A2-4AA0-8DF9-BB8AD354FA1B}">
      <dgm:prSet/>
      <dgm:spPr/>
      <dgm:t>
        <a:bodyPr/>
        <a:lstStyle/>
        <a:p>
          <a:endParaRPr lang="ru-RU" sz="1100"/>
        </a:p>
      </dgm:t>
    </dgm:pt>
    <dgm:pt modelId="{3649B1D9-5F47-4C21-A9D7-8FACA31B085C}">
      <dgm:prSet phldrT="[Текст]" custT="1"/>
      <dgm:spPr/>
      <dgm:t>
        <a:bodyPr/>
        <a:lstStyle/>
        <a:p>
          <a:r>
            <a:rPr lang="ru-RU" sz="1200" dirty="0"/>
            <a:t>1.Выявить проблему на основе анализа показателей</a:t>
          </a:r>
        </a:p>
      </dgm:t>
    </dgm:pt>
    <dgm:pt modelId="{103B491E-F2F5-4DDD-BE9E-05DD43E58E53}" type="parTrans" cxnId="{698147FF-14B7-4168-B88B-4656F126E1A5}">
      <dgm:prSet/>
      <dgm:spPr/>
      <dgm:t>
        <a:bodyPr/>
        <a:lstStyle/>
        <a:p>
          <a:endParaRPr lang="ru-RU" sz="1100"/>
        </a:p>
      </dgm:t>
    </dgm:pt>
    <dgm:pt modelId="{CDDB5FB3-C744-489A-9462-9E6BD8EECC4F}" type="sibTrans" cxnId="{698147FF-14B7-4168-B88B-4656F126E1A5}">
      <dgm:prSet/>
      <dgm:spPr/>
      <dgm:t>
        <a:bodyPr/>
        <a:lstStyle/>
        <a:p>
          <a:endParaRPr lang="ru-RU" sz="1100"/>
        </a:p>
      </dgm:t>
    </dgm:pt>
    <dgm:pt modelId="{15659DE8-C036-48FF-9517-83EF31F5C3F2}">
      <dgm:prSet phldrT="[Текст]" custT="1"/>
      <dgm:spPr/>
      <dgm:t>
        <a:bodyPr/>
        <a:lstStyle/>
        <a:p>
          <a:r>
            <a:rPr lang="ru-RU" sz="1400" b="1" dirty="0"/>
            <a:t>Педагогический совет</a:t>
          </a:r>
        </a:p>
      </dgm:t>
    </dgm:pt>
    <dgm:pt modelId="{48319C64-00D4-42FE-AA09-AED9BF3736BE}" type="parTrans" cxnId="{D25D442B-0908-4500-9332-9EAC862B2E41}">
      <dgm:prSet/>
      <dgm:spPr/>
      <dgm:t>
        <a:bodyPr/>
        <a:lstStyle/>
        <a:p>
          <a:endParaRPr lang="ru-RU" sz="1100"/>
        </a:p>
      </dgm:t>
    </dgm:pt>
    <dgm:pt modelId="{47608FC9-EC17-4CF9-9868-9B7BD0031CAC}" type="sibTrans" cxnId="{D25D442B-0908-4500-9332-9EAC862B2E41}">
      <dgm:prSet/>
      <dgm:spPr/>
      <dgm:t>
        <a:bodyPr/>
        <a:lstStyle/>
        <a:p>
          <a:endParaRPr lang="ru-RU" sz="1100"/>
        </a:p>
      </dgm:t>
    </dgm:pt>
    <dgm:pt modelId="{762A3A8E-47CC-433E-A9D6-2F8CC7602F87}">
      <dgm:prSet phldrT="[Текст]" custT="1"/>
      <dgm:spPr/>
      <dgm:t>
        <a:bodyPr/>
        <a:lstStyle/>
        <a:p>
          <a:r>
            <a:rPr lang="ru-RU" sz="1100" dirty="0"/>
            <a:t>2</a:t>
          </a:r>
          <a:r>
            <a:rPr lang="ru-RU" sz="1200" dirty="0"/>
            <a:t>.Выявить критерии и показатели ВСОКО, связанные с результатами анализа данных</a:t>
          </a:r>
        </a:p>
      </dgm:t>
    </dgm:pt>
    <dgm:pt modelId="{F932270B-6612-4832-B094-6128ED0DB026}" type="parTrans" cxnId="{DA8FE896-BEB6-4C3D-B58B-AF3030445227}">
      <dgm:prSet/>
      <dgm:spPr/>
      <dgm:t>
        <a:bodyPr/>
        <a:lstStyle/>
        <a:p>
          <a:endParaRPr lang="ru-RU" sz="1100"/>
        </a:p>
      </dgm:t>
    </dgm:pt>
    <dgm:pt modelId="{41FED7EE-EB66-46B5-B3D7-6B03354C62C9}" type="sibTrans" cxnId="{DA8FE896-BEB6-4C3D-B58B-AF3030445227}">
      <dgm:prSet/>
      <dgm:spPr/>
      <dgm:t>
        <a:bodyPr/>
        <a:lstStyle/>
        <a:p>
          <a:endParaRPr lang="ru-RU" sz="1100"/>
        </a:p>
      </dgm:t>
    </dgm:pt>
    <dgm:pt modelId="{83862BE6-CF9F-45B9-8F3C-DE207A07A513}">
      <dgm:prSet phldrT="[Текст]" custT="1"/>
      <dgm:spPr/>
      <dgm:t>
        <a:bodyPr/>
        <a:lstStyle/>
        <a:p>
          <a:r>
            <a:rPr lang="ru-RU" sz="1400" b="1" dirty="0"/>
            <a:t>Совет родителей</a:t>
          </a:r>
        </a:p>
      </dgm:t>
    </dgm:pt>
    <dgm:pt modelId="{21037835-E5B7-4CD0-84F8-29549FF9409D}" type="parTrans" cxnId="{B84B8D5E-9FE2-4EDD-8CCF-6374155037AE}">
      <dgm:prSet/>
      <dgm:spPr/>
      <dgm:t>
        <a:bodyPr/>
        <a:lstStyle/>
        <a:p>
          <a:endParaRPr lang="ru-RU" sz="1100"/>
        </a:p>
      </dgm:t>
    </dgm:pt>
    <dgm:pt modelId="{CA40BB41-A2EE-48B6-AEC8-3BAE9CDC3CF7}" type="sibTrans" cxnId="{B84B8D5E-9FE2-4EDD-8CCF-6374155037AE}">
      <dgm:prSet/>
      <dgm:spPr/>
      <dgm:t>
        <a:bodyPr/>
        <a:lstStyle/>
        <a:p>
          <a:endParaRPr lang="ru-RU" sz="1100"/>
        </a:p>
      </dgm:t>
    </dgm:pt>
    <dgm:pt modelId="{7AA3D940-5B75-4D2A-A832-9039F1DCC078}">
      <dgm:prSet phldrT="[Текст]" custT="1"/>
      <dgm:spPr/>
      <dgm:t>
        <a:bodyPr/>
        <a:lstStyle/>
        <a:p>
          <a:r>
            <a:rPr lang="ru-RU" sz="1400" b="1" dirty="0"/>
            <a:t>Психолого-педагогический консилиум</a:t>
          </a:r>
        </a:p>
      </dgm:t>
    </dgm:pt>
    <dgm:pt modelId="{C2C43046-700D-4C8F-9B0A-597806FC42E3}" type="parTrans" cxnId="{0DD9015E-99FF-4CC8-99ED-50D5FFC4E72B}">
      <dgm:prSet/>
      <dgm:spPr/>
      <dgm:t>
        <a:bodyPr/>
        <a:lstStyle/>
        <a:p>
          <a:endParaRPr lang="ru-RU" sz="1100"/>
        </a:p>
      </dgm:t>
    </dgm:pt>
    <dgm:pt modelId="{A74CFC2F-FE3C-44E5-8197-724FB9D78A98}" type="sibTrans" cxnId="{0DD9015E-99FF-4CC8-99ED-50D5FFC4E72B}">
      <dgm:prSet/>
      <dgm:spPr/>
      <dgm:t>
        <a:bodyPr/>
        <a:lstStyle/>
        <a:p>
          <a:endParaRPr lang="ru-RU" sz="1100"/>
        </a:p>
      </dgm:t>
    </dgm:pt>
    <dgm:pt modelId="{B191AD84-3CA7-428B-A0EC-35B7D33322C1}">
      <dgm:prSet/>
      <dgm:spPr/>
      <dgm:t>
        <a:bodyPr/>
        <a:lstStyle/>
        <a:p>
          <a:endParaRPr lang="ru-RU"/>
        </a:p>
      </dgm:t>
    </dgm:pt>
    <dgm:pt modelId="{059FDEB7-49F7-4AB4-BF28-BCE1DC30ACAE}" type="parTrans" cxnId="{10636D6F-4078-47C2-BA57-E2D472BE7922}">
      <dgm:prSet/>
      <dgm:spPr/>
      <dgm:t>
        <a:bodyPr/>
        <a:lstStyle/>
        <a:p>
          <a:endParaRPr lang="ru-RU" sz="1100"/>
        </a:p>
      </dgm:t>
    </dgm:pt>
    <dgm:pt modelId="{2B40540D-9088-4795-B44E-280D5F56E236}" type="sibTrans" cxnId="{10636D6F-4078-47C2-BA57-E2D472BE7922}">
      <dgm:prSet/>
      <dgm:spPr/>
      <dgm:t>
        <a:bodyPr/>
        <a:lstStyle/>
        <a:p>
          <a:endParaRPr lang="ru-RU" sz="1100"/>
        </a:p>
      </dgm:t>
    </dgm:pt>
    <dgm:pt modelId="{633C6D81-F686-43F5-BD82-D6E756B94F67}">
      <dgm:prSet/>
      <dgm:spPr/>
      <dgm:t>
        <a:bodyPr/>
        <a:lstStyle/>
        <a:p>
          <a:endParaRPr lang="ru-RU"/>
        </a:p>
      </dgm:t>
    </dgm:pt>
    <dgm:pt modelId="{960AF5C6-EB36-4522-89B4-B1388AC0A3DB}" type="parTrans" cxnId="{7557882A-C12D-412E-B387-A73E32987A2F}">
      <dgm:prSet/>
      <dgm:spPr/>
      <dgm:t>
        <a:bodyPr/>
        <a:lstStyle/>
        <a:p>
          <a:endParaRPr lang="ru-RU" sz="1100"/>
        </a:p>
      </dgm:t>
    </dgm:pt>
    <dgm:pt modelId="{4239442B-E84E-4D7C-B0F4-1C0F20193558}" type="sibTrans" cxnId="{7557882A-C12D-412E-B387-A73E32987A2F}">
      <dgm:prSet/>
      <dgm:spPr/>
      <dgm:t>
        <a:bodyPr/>
        <a:lstStyle/>
        <a:p>
          <a:endParaRPr lang="ru-RU" sz="1100"/>
        </a:p>
      </dgm:t>
    </dgm:pt>
    <dgm:pt modelId="{4231A7AE-E7FA-4720-8130-040F4D87BEA5}">
      <dgm:prSet/>
      <dgm:spPr/>
      <dgm:t>
        <a:bodyPr/>
        <a:lstStyle/>
        <a:p>
          <a:endParaRPr lang="ru-RU"/>
        </a:p>
      </dgm:t>
    </dgm:pt>
    <dgm:pt modelId="{58B6A8F8-A312-4EAD-A597-4C72008D7604}" type="parTrans" cxnId="{F39C204B-BE4A-4BDA-BD29-B26F232C4E70}">
      <dgm:prSet/>
      <dgm:spPr/>
      <dgm:t>
        <a:bodyPr/>
        <a:lstStyle/>
        <a:p>
          <a:endParaRPr lang="ru-RU" sz="1100"/>
        </a:p>
      </dgm:t>
    </dgm:pt>
    <dgm:pt modelId="{6B6F6D99-2132-47B9-806F-8544C0667980}" type="sibTrans" cxnId="{F39C204B-BE4A-4BDA-BD29-B26F232C4E70}">
      <dgm:prSet/>
      <dgm:spPr/>
      <dgm:t>
        <a:bodyPr/>
        <a:lstStyle/>
        <a:p>
          <a:endParaRPr lang="ru-RU" sz="1100"/>
        </a:p>
      </dgm:t>
    </dgm:pt>
    <dgm:pt modelId="{7E784573-7775-4D8F-A573-9FF9AE1DDBCF}">
      <dgm:prSet phldrT="[Текст]" custT="1"/>
      <dgm:spPr/>
      <dgm:t>
        <a:bodyPr/>
        <a:lstStyle/>
        <a:p>
          <a:r>
            <a:rPr lang="ru-RU" sz="1200" dirty="0"/>
            <a:t>7.Поставить новую цель развития ОО</a:t>
          </a:r>
        </a:p>
      </dgm:t>
    </dgm:pt>
    <dgm:pt modelId="{DE75C490-49C3-4BD3-895F-D9CD5A70431F}" type="parTrans" cxnId="{EAB2B1FD-7EA1-40F4-8FB1-8DA50C9C4603}">
      <dgm:prSet/>
      <dgm:spPr/>
      <dgm:t>
        <a:bodyPr/>
        <a:lstStyle/>
        <a:p>
          <a:endParaRPr lang="ru-RU" sz="1100"/>
        </a:p>
      </dgm:t>
    </dgm:pt>
    <dgm:pt modelId="{6DA51D94-C49E-4E92-8829-31FAD6318E9F}" type="sibTrans" cxnId="{EAB2B1FD-7EA1-40F4-8FB1-8DA50C9C4603}">
      <dgm:prSet/>
      <dgm:spPr/>
      <dgm:t>
        <a:bodyPr/>
        <a:lstStyle/>
        <a:p>
          <a:endParaRPr lang="ru-RU" sz="1100"/>
        </a:p>
      </dgm:t>
    </dgm:pt>
    <dgm:pt modelId="{36F9D2DC-3A17-46C3-98E7-85F460A78126}">
      <dgm:prSet phldrT="[Текст]" custT="1"/>
      <dgm:spPr/>
      <dgm:t>
        <a:bodyPr/>
        <a:lstStyle/>
        <a:p>
          <a:endParaRPr lang="ru-RU" sz="1200" dirty="0"/>
        </a:p>
      </dgm:t>
    </dgm:pt>
    <dgm:pt modelId="{F4769FB0-4C30-40F8-8474-F4EAC5E5E818}" type="parTrans" cxnId="{9BDF5AA9-2B1A-4021-B0A1-94482444A05A}">
      <dgm:prSet/>
      <dgm:spPr/>
      <dgm:t>
        <a:bodyPr/>
        <a:lstStyle/>
        <a:p>
          <a:endParaRPr lang="ru-RU" sz="1100"/>
        </a:p>
      </dgm:t>
    </dgm:pt>
    <dgm:pt modelId="{6C2BA1AA-3262-4814-9AEF-D33B0EA40956}" type="sibTrans" cxnId="{9BDF5AA9-2B1A-4021-B0A1-94482444A05A}">
      <dgm:prSet/>
      <dgm:spPr/>
      <dgm:t>
        <a:bodyPr/>
        <a:lstStyle/>
        <a:p>
          <a:endParaRPr lang="ru-RU" sz="1100"/>
        </a:p>
      </dgm:t>
    </dgm:pt>
    <dgm:pt modelId="{C8E69684-CE1B-4C87-970E-E2CFA417C407}">
      <dgm:prSet phldrT="[Текст]" custT="1"/>
      <dgm:spPr/>
      <dgm:t>
        <a:bodyPr/>
        <a:lstStyle/>
        <a:p>
          <a:endParaRPr lang="ru-RU" sz="1200" dirty="0"/>
        </a:p>
      </dgm:t>
    </dgm:pt>
    <dgm:pt modelId="{43D5D25A-C910-46F1-9BD3-A1EC7E5F7F8A}" type="parTrans" cxnId="{78FD9B2C-D6BB-4C5D-9720-3D30B77C76BB}">
      <dgm:prSet/>
      <dgm:spPr/>
      <dgm:t>
        <a:bodyPr/>
        <a:lstStyle/>
        <a:p>
          <a:endParaRPr lang="ru-RU" sz="1100"/>
        </a:p>
      </dgm:t>
    </dgm:pt>
    <dgm:pt modelId="{51D85B25-594A-4D03-870A-91EFCCF988C9}" type="sibTrans" cxnId="{78FD9B2C-D6BB-4C5D-9720-3D30B77C76BB}">
      <dgm:prSet/>
      <dgm:spPr/>
      <dgm:t>
        <a:bodyPr/>
        <a:lstStyle/>
        <a:p>
          <a:endParaRPr lang="ru-RU" sz="1100"/>
        </a:p>
      </dgm:t>
    </dgm:pt>
    <dgm:pt modelId="{64BC056E-AB61-46C9-8B07-C6648548533C}">
      <dgm:prSet phldrT="[Текст]" custT="1"/>
      <dgm:spPr/>
      <dgm:t>
        <a:bodyPr/>
        <a:lstStyle/>
        <a:p>
          <a:endParaRPr lang="ru-RU" sz="1100"/>
        </a:p>
      </dgm:t>
    </dgm:pt>
    <dgm:pt modelId="{5267C8BC-BA7D-4A46-9CBA-49076D7CE737}" type="parTrans" cxnId="{50DCDF91-FC37-43B7-B2A4-18AAA8BE2972}">
      <dgm:prSet/>
      <dgm:spPr/>
      <dgm:t>
        <a:bodyPr/>
        <a:lstStyle/>
        <a:p>
          <a:endParaRPr lang="ru-RU"/>
        </a:p>
      </dgm:t>
    </dgm:pt>
    <dgm:pt modelId="{AFD5E850-6BC9-4D9D-95CB-35EC8A7A6EBF}" type="sibTrans" cxnId="{50DCDF91-FC37-43B7-B2A4-18AAA8BE2972}">
      <dgm:prSet/>
      <dgm:spPr/>
      <dgm:t>
        <a:bodyPr/>
        <a:lstStyle/>
        <a:p>
          <a:endParaRPr lang="ru-RU"/>
        </a:p>
      </dgm:t>
    </dgm:pt>
    <dgm:pt modelId="{028061ED-21D4-47F2-9C37-0E1A9D962774}">
      <dgm:prSet phldrT="[Текст]" custT="1"/>
      <dgm:spPr/>
      <dgm:t>
        <a:bodyPr/>
        <a:lstStyle/>
        <a:p>
          <a:endParaRPr lang="ru-RU" sz="1100"/>
        </a:p>
      </dgm:t>
    </dgm:pt>
    <dgm:pt modelId="{BA348D21-183B-476F-96D4-1978436BE6FF}" type="parTrans" cxnId="{00F00CFA-EFED-4B9F-9BCB-63DCBA362AA8}">
      <dgm:prSet/>
      <dgm:spPr/>
      <dgm:t>
        <a:bodyPr/>
        <a:lstStyle/>
        <a:p>
          <a:endParaRPr lang="ru-RU"/>
        </a:p>
      </dgm:t>
    </dgm:pt>
    <dgm:pt modelId="{84128BE1-C695-4445-9DC0-7464EE8FD1BC}" type="sibTrans" cxnId="{00F00CFA-EFED-4B9F-9BCB-63DCBA362AA8}">
      <dgm:prSet/>
      <dgm:spPr/>
      <dgm:t>
        <a:bodyPr/>
        <a:lstStyle/>
        <a:p>
          <a:endParaRPr lang="ru-RU"/>
        </a:p>
      </dgm:t>
    </dgm:pt>
    <dgm:pt modelId="{49ADEB69-64F3-4A0B-A6DB-1EDD39928AD8}">
      <dgm:prSet phldrT="[Текст]" custT="1"/>
      <dgm:spPr/>
      <dgm:t>
        <a:bodyPr/>
        <a:lstStyle/>
        <a:p>
          <a:endParaRPr lang="ru-RU" sz="1200"/>
        </a:p>
      </dgm:t>
    </dgm:pt>
    <dgm:pt modelId="{ABBE552C-4DEB-438F-A9B1-C0CDC37971B1}" type="parTrans" cxnId="{0DD31B5B-84AE-470B-95E3-E55E998529CA}">
      <dgm:prSet/>
      <dgm:spPr/>
      <dgm:t>
        <a:bodyPr/>
        <a:lstStyle/>
        <a:p>
          <a:endParaRPr lang="ru-RU"/>
        </a:p>
      </dgm:t>
    </dgm:pt>
    <dgm:pt modelId="{B8ED722A-E65E-4774-83AB-472A89C648E3}" type="sibTrans" cxnId="{0DD31B5B-84AE-470B-95E3-E55E998529CA}">
      <dgm:prSet/>
      <dgm:spPr/>
      <dgm:t>
        <a:bodyPr/>
        <a:lstStyle/>
        <a:p>
          <a:endParaRPr lang="ru-RU"/>
        </a:p>
      </dgm:t>
    </dgm:pt>
    <dgm:pt modelId="{9A8A8348-4CA5-4E1E-A420-0C36674DF8C2}">
      <dgm:prSet phldrT="[Текст]" custT="1"/>
      <dgm:spPr/>
      <dgm:t>
        <a:bodyPr/>
        <a:lstStyle/>
        <a:p>
          <a:endParaRPr lang="ru-RU" sz="1100" dirty="0"/>
        </a:p>
      </dgm:t>
    </dgm:pt>
    <dgm:pt modelId="{041CC2D0-51FE-47DC-AAA0-B96E33E3B4F5}" type="parTrans" cxnId="{0876F2E1-D9B1-42C4-A027-CEBF7DC9E3F3}">
      <dgm:prSet/>
      <dgm:spPr/>
      <dgm:t>
        <a:bodyPr/>
        <a:lstStyle/>
        <a:p>
          <a:endParaRPr lang="ru-RU"/>
        </a:p>
      </dgm:t>
    </dgm:pt>
    <dgm:pt modelId="{81A63571-9C9E-4370-85FF-4906483F96CA}" type="sibTrans" cxnId="{0876F2E1-D9B1-42C4-A027-CEBF7DC9E3F3}">
      <dgm:prSet/>
      <dgm:spPr/>
      <dgm:t>
        <a:bodyPr/>
        <a:lstStyle/>
        <a:p>
          <a:endParaRPr lang="ru-RU"/>
        </a:p>
      </dgm:t>
    </dgm:pt>
    <dgm:pt modelId="{CCAA0E12-8882-4029-9F65-D74CE5D91376}">
      <dgm:prSet phldrT="[Текст]" custT="1"/>
      <dgm:spPr/>
      <dgm:t>
        <a:bodyPr/>
        <a:lstStyle/>
        <a:p>
          <a:endParaRPr lang="ru-RU" sz="1100"/>
        </a:p>
      </dgm:t>
    </dgm:pt>
    <dgm:pt modelId="{DD8795ED-CB43-4D83-B4BC-021107495A12}" type="parTrans" cxnId="{3C04A73C-09F6-41AF-8DF9-B6417F46EC6A}">
      <dgm:prSet/>
      <dgm:spPr/>
      <dgm:t>
        <a:bodyPr/>
        <a:lstStyle/>
        <a:p>
          <a:endParaRPr lang="ru-RU"/>
        </a:p>
      </dgm:t>
    </dgm:pt>
    <dgm:pt modelId="{6CC471F6-31A2-4B80-8554-E997BA7C9760}" type="sibTrans" cxnId="{3C04A73C-09F6-41AF-8DF9-B6417F46EC6A}">
      <dgm:prSet/>
      <dgm:spPr/>
      <dgm:t>
        <a:bodyPr/>
        <a:lstStyle/>
        <a:p>
          <a:endParaRPr lang="ru-RU"/>
        </a:p>
      </dgm:t>
    </dgm:pt>
    <dgm:pt modelId="{81C773E5-4616-48CD-A301-9E6C902D215A}">
      <dgm:prSet phldrT="[Текст]" custT="1"/>
      <dgm:spPr/>
      <dgm:t>
        <a:bodyPr/>
        <a:lstStyle/>
        <a:p>
          <a:r>
            <a:rPr lang="ru-RU" sz="1200" dirty="0"/>
            <a:t>6. Диагностика проблем и консультирование</a:t>
          </a:r>
        </a:p>
      </dgm:t>
    </dgm:pt>
    <dgm:pt modelId="{AA05F86C-D019-4778-82B7-48D98C1D02EE}" type="parTrans" cxnId="{1869E4BF-A552-48AC-B8E4-373C44939C68}">
      <dgm:prSet/>
      <dgm:spPr/>
      <dgm:t>
        <a:bodyPr/>
        <a:lstStyle/>
        <a:p>
          <a:endParaRPr lang="ru-RU"/>
        </a:p>
      </dgm:t>
    </dgm:pt>
    <dgm:pt modelId="{DDE11A39-6438-4F5A-A7D4-B033C724C7E3}" type="sibTrans" cxnId="{1869E4BF-A552-48AC-B8E4-373C44939C68}">
      <dgm:prSet/>
      <dgm:spPr/>
      <dgm:t>
        <a:bodyPr/>
        <a:lstStyle/>
        <a:p>
          <a:endParaRPr lang="ru-RU"/>
        </a:p>
      </dgm:t>
    </dgm:pt>
    <dgm:pt modelId="{8542E87A-3D26-426E-AEE4-5A779C182424}">
      <dgm:prSet phldrT="[Текст]" custT="1"/>
      <dgm:spPr/>
      <dgm:t>
        <a:bodyPr/>
        <a:lstStyle/>
        <a:p>
          <a:r>
            <a:rPr lang="ru-RU" sz="1100" dirty="0"/>
            <a:t>5. Самоанализ и корректировка результатов</a:t>
          </a:r>
        </a:p>
      </dgm:t>
    </dgm:pt>
    <dgm:pt modelId="{189549D2-0533-494E-8CB6-F39D3868098A}" type="parTrans" cxnId="{71DF9E4F-C879-4589-9C11-B8CDE67E1078}">
      <dgm:prSet/>
      <dgm:spPr/>
      <dgm:t>
        <a:bodyPr/>
        <a:lstStyle/>
        <a:p>
          <a:endParaRPr lang="ru-RU"/>
        </a:p>
      </dgm:t>
    </dgm:pt>
    <dgm:pt modelId="{8A165894-F358-4608-8C5A-D48696F8AFE7}" type="sibTrans" cxnId="{71DF9E4F-C879-4589-9C11-B8CDE67E1078}">
      <dgm:prSet/>
      <dgm:spPr/>
      <dgm:t>
        <a:bodyPr/>
        <a:lstStyle/>
        <a:p>
          <a:endParaRPr lang="ru-RU"/>
        </a:p>
      </dgm:t>
    </dgm:pt>
    <dgm:pt modelId="{9995C6B9-8E1B-43F1-8111-F64108C53A72}">
      <dgm:prSet phldrT="[Текст]" custT="1"/>
      <dgm:spPr/>
      <dgm:t>
        <a:bodyPr/>
        <a:lstStyle/>
        <a:p>
          <a:r>
            <a:rPr lang="ru-RU" sz="1200" dirty="0"/>
            <a:t>3.Сформулировать управленческие решения ответственным в ОО по проблемному вопросу на основе полученных данных</a:t>
          </a:r>
        </a:p>
      </dgm:t>
    </dgm:pt>
    <dgm:pt modelId="{E0FD6BCB-0530-4FA4-954B-1E8477C7CD77}" type="parTrans" cxnId="{3BFD98D7-E7D1-4ED0-A084-4BEED8DD3F5C}">
      <dgm:prSet/>
      <dgm:spPr/>
      <dgm:t>
        <a:bodyPr/>
        <a:lstStyle/>
        <a:p>
          <a:endParaRPr lang="ru-RU"/>
        </a:p>
      </dgm:t>
    </dgm:pt>
    <dgm:pt modelId="{BCFB1456-799A-4581-91C6-F579251B0168}" type="sibTrans" cxnId="{3BFD98D7-E7D1-4ED0-A084-4BEED8DD3F5C}">
      <dgm:prSet/>
      <dgm:spPr/>
      <dgm:t>
        <a:bodyPr/>
        <a:lstStyle/>
        <a:p>
          <a:endParaRPr lang="ru-RU"/>
        </a:p>
      </dgm:t>
    </dgm:pt>
    <dgm:pt modelId="{8F9CDCC4-0926-4987-B86F-70E3107A4901}">
      <dgm:prSet phldrT="[Текст]" custT="1"/>
      <dgm:spPr/>
      <dgm:t>
        <a:bodyPr/>
        <a:lstStyle/>
        <a:p>
          <a:endParaRPr lang="ru-RU" sz="1200" dirty="0"/>
        </a:p>
      </dgm:t>
    </dgm:pt>
    <dgm:pt modelId="{AC0E193F-521E-43F4-B14B-99B7FDB70808}" type="parTrans" cxnId="{4E62B154-35BF-4165-9A24-7712D17A66E7}">
      <dgm:prSet/>
      <dgm:spPr/>
      <dgm:t>
        <a:bodyPr/>
        <a:lstStyle/>
        <a:p>
          <a:endParaRPr lang="ru-RU"/>
        </a:p>
      </dgm:t>
    </dgm:pt>
    <dgm:pt modelId="{7F935570-7FA7-4D52-A8D5-318EC142B303}" type="sibTrans" cxnId="{4E62B154-35BF-4165-9A24-7712D17A66E7}">
      <dgm:prSet/>
      <dgm:spPr/>
      <dgm:t>
        <a:bodyPr/>
        <a:lstStyle/>
        <a:p>
          <a:endParaRPr lang="ru-RU"/>
        </a:p>
      </dgm:t>
    </dgm:pt>
    <dgm:pt modelId="{41B83998-EEB7-4522-AE28-76239BD2EF34}">
      <dgm:prSet phldrT="[Текст]" custT="1"/>
      <dgm:spPr/>
      <dgm:t>
        <a:bodyPr/>
        <a:lstStyle/>
        <a:p>
          <a:r>
            <a:rPr lang="ru-RU" sz="1200" dirty="0"/>
            <a:t>4.Проанализировать причинно-следственную связь между проблемой и результатом управленческих решений, согласовав её с этапами Программы развития</a:t>
          </a:r>
        </a:p>
      </dgm:t>
    </dgm:pt>
    <dgm:pt modelId="{55585631-3A80-4E8D-863E-8B77C882EC07}" type="parTrans" cxnId="{8AE38081-32EE-4068-B864-94AF827F2BBC}">
      <dgm:prSet/>
      <dgm:spPr/>
      <dgm:t>
        <a:bodyPr/>
        <a:lstStyle/>
        <a:p>
          <a:endParaRPr lang="ru-RU"/>
        </a:p>
      </dgm:t>
    </dgm:pt>
    <dgm:pt modelId="{589E06D8-9854-4C82-B113-33307D370DB1}" type="sibTrans" cxnId="{8AE38081-32EE-4068-B864-94AF827F2BBC}">
      <dgm:prSet/>
      <dgm:spPr/>
      <dgm:t>
        <a:bodyPr/>
        <a:lstStyle/>
        <a:p>
          <a:endParaRPr lang="ru-RU"/>
        </a:p>
      </dgm:t>
    </dgm:pt>
    <dgm:pt modelId="{901A15F9-459E-46F0-AC35-DB4C1DF31E40}" type="pres">
      <dgm:prSet presAssocID="{A24B66A7-9F9A-4475-8D4C-3DBF686C076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8DC3083-6ED4-41DF-9506-F0798367081B}" type="pres">
      <dgm:prSet presAssocID="{A24B66A7-9F9A-4475-8D4C-3DBF686C0768}" presName="children" presStyleCnt="0"/>
      <dgm:spPr/>
    </dgm:pt>
    <dgm:pt modelId="{CC9394FF-E0A8-429F-A05C-7249D3F4CADF}" type="pres">
      <dgm:prSet presAssocID="{A24B66A7-9F9A-4475-8D4C-3DBF686C0768}" presName="child1group" presStyleCnt="0"/>
      <dgm:spPr/>
    </dgm:pt>
    <dgm:pt modelId="{85A40A63-C94E-4622-8E7B-2D8EF5CEFD18}" type="pres">
      <dgm:prSet presAssocID="{A24B66A7-9F9A-4475-8D4C-3DBF686C0768}" presName="child1" presStyleLbl="bgAcc1" presStyleIdx="0" presStyleCnt="4" custScaleX="140360" custScaleY="92071" custLinFactNeighborX="-26513" custLinFactNeighborY="-7010"/>
      <dgm:spPr/>
    </dgm:pt>
    <dgm:pt modelId="{99497518-A8F5-4B5D-B5DB-042BF4503609}" type="pres">
      <dgm:prSet presAssocID="{A24B66A7-9F9A-4475-8D4C-3DBF686C0768}" presName="child1Text" presStyleLbl="bgAcc1" presStyleIdx="0" presStyleCnt="4">
        <dgm:presLayoutVars>
          <dgm:bulletEnabled val="1"/>
        </dgm:presLayoutVars>
      </dgm:prSet>
      <dgm:spPr/>
    </dgm:pt>
    <dgm:pt modelId="{96C39F59-1088-4003-B32F-DCA0CDA626C1}" type="pres">
      <dgm:prSet presAssocID="{A24B66A7-9F9A-4475-8D4C-3DBF686C0768}" presName="child2group" presStyleCnt="0"/>
      <dgm:spPr/>
    </dgm:pt>
    <dgm:pt modelId="{6ADBFEDA-D235-4EBF-8054-EA152B8CE06A}" type="pres">
      <dgm:prSet presAssocID="{A24B66A7-9F9A-4475-8D4C-3DBF686C0768}" presName="child2" presStyleLbl="bgAcc1" presStyleIdx="1" presStyleCnt="4" custScaleX="129418" custScaleY="126121" custLinFactNeighborX="30014" custLinFactNeighborY="13014"/>
      <dgm:spPr/>
    </dgm:pt>
    <dgm:pt modelId="{AC5308E5-D72A-4C41-92B0-D702D51E81AA}" type="pres">
      <dgm:prSet presAssocID="{A24B66A7-9F9A-4475-8D4C-3DBF686C0768}" presName="child2Text" presStyleLbl="bgAcc1" presStyleIdx="1" presStyleCnt="4">
        <dgm:presLayoutVars>
          <dgm:bulletEnabled val="1"/>
        </dgm:presLayoutVars>
      </dgm:prSet>
      <dgm:spPr/>
    </dgm:pt>
    <dgm:pt modelId="{A204B1CB-9E50-44B9-B14C-D4BFBDD01784}" type="pres">
      <dgm:prSet presAssocID="{A24B66A7-9F9A-4475-8D4C-3DBF686C0768}" presName="child3group" presStyleCnt="0"/>
      <dgm:spPr/>
    </dgm:pt>
    <dgm:pt modelId="{D066A2DA-7B71-471A-8BD2-D39C0C97A4D3}" type="pres">
      <dgm:prSet presAssocID="{A24B66A7-9F9A-4475-8D4C-3DBF686C0768}" presName="child3" presStyleLbl="bgAcc1" presStyleIdx="2" presStyleCnt="4" custScaleX="122809" custScaleY="110950" custLinFactNeighborX="6979" custLinFactNeighborY="-41796"/>
      <dgm:spPr/>
    </dgm:pt>
    <dgm:pt modelId="{B7510E88-0293-424B-9095-64959776EC08}" type="pres">
      <dgm:prSet presAssocID="{A24B66A7-9F9A-4475-8D4C-3DBF686C0768}" presName="child3Text" presStyleLbl="bgAcc1" presStyleIdx="2" presStyleCnt="4">
        <dgm:presLayoutVars>
          <dgm:bulletEnabled val="1"/>
        </dgm:presLayoutVars>
      </dgm:prSet>
      <dgm:spPr/>
    </dgm:pt>
    <dgm:pt modelId="{48DCEBDA-2910-4E4E-A906-1CFC66A6DD0A}" type="pres">
      <dgm:prSet presAssocID="{A24B66A7-9F9A-4475-8D4C-3DBF686C0768}" presName="child4group" presStyleCnt="0"/>
      <dgm:spPr/>
    </dgm:pt>
    <dgm:pt modelId="{90ABC083-25A6-4989-AEB8-1881B3BDFD57}" type="pres">
      <dgm:prSet presAssocID="{A24B66A7-9F9A-4475-8D4C-3DBF686C0768}" presName="child4" presStyleLbl="bgAcc1" presStyleIdx="3" presStyleCnt="4" custScaleX="147746" custScaleY="103747" custLinFactNeighborX="-5379" custLinFactNeighborY="-42676"/>
      <dgm:spPr/>
    </dgm:pt>
    <dgm:pt modelId="{A78E6EDA-5E8A-4BCC-A921-D0387CF52FEE}" type="pres">
      <dgm:prSet presAssocID="{A24B66A7-9F9A-4475-8D4C-3DBF686C0768}" presName="child4Text" presStyleLbl="bgAcc1" presStyleIdx="3" presStyleCnt="4">
        <dgm:presLayoutVars>
          <dgm:bulletEnabled val="1"/>
        </dgm:presLayoutVars>
      </dgm:prSet>
      <dgm:spPr/>
    </dgm:pt>
    <dgm:pt modelId="{FCFD9AAA-5CE8-4DB4-BE5F-DCA49C441691}" type="pres">
      <dgm:prSet presAssocID="{A24B66A7-9F9A-4475-8D4C-3DBF686C0768}" presName="childPlaceholder" presStyleCnt="0"/>
      <dgm:spPr/>
    </dgm:pt>
    <dgm:pt modelId="{0F5888CA-6CEA-4F89-AA27-B239DC70B43E}" type="pres">
      <dgm:prSet presAssocID="{A24B66A7-9F9A-4475-8D4C-3DBF686C0768}" presName="circle" presStyleCnt="0"/>
      <dgm:spPr/>
    </dgm:pt>
    <dgm:pt modelId="{33E20BC4-2DD5-4083-8149-06EDB17CE942}" type="pres">
      <dgm:prSet presAssocID="{A24B66A7-9F9A-4475-8D4C-3DBF686C0768}" presName="quadrant1" presStyleLbl="node1" presStyleIdx="0" presStyleCnt="4" custScaleX="99692" custScaleY="94797" custLinFactNeighborX="-4708" custLinFactNeighborY="-2301">
        <dgm:presLayoutVars>
          <dgm:chMax val="1"/>
          <dgm:bulletEnabled val="1"/>
        </dgm:presLayoutVars>
      </dgm:prSet>
      <dgm:spPr/>
    </dgm:pt>
    <dgm:pt modelId="{6BCE7F83-57AA-4621-A14F-93B430ABF45C}" type="pres">
      <dgm:prSet presAssocID="{A24B66A7-9F9A-4475-8D4C-3DBF686C0768}" presName="quadrant2" presStyleLbl="node1" presStyleIdx="1" presStyleCnt="4" custScaleX="93387" custScaleY="93179" custLinFactNeighborX="-7814" custLinFactNeighborY="-3110">
        <dgm:presLayoutVars>
          <dgm:chMax val="1"/>
          <dgm:bulletEnabled val="1"/>
        </dgm:presLayoutVars>
      </dgm:prSet>
      <dgm:spPr/>
    </dgm:pt>
    <dgm:pt modelId="{CCFC7BEF-6FD9-4A9B-A5B1-E3DE87F046EF}" type="pres">
      <dgm:prSet presAssocID="{A24B66A7-9F9A-4475-8D4C-3DBF686C0768}" presName="quadrant3" presStyleLbl="node1" presStyleIdx="2" presStyleCnt="4" custScaleX="90976" custScaleY="86711" custLinFactNeighborX="-6821" custLinFactNeighborY="-8954">
        <dgm:presLayoutVars>
          <dgm:chMax val="1"/>
          <dgm:bulletEnabled val="1"/>
        </dgm:presLayoutVars>
      </dgm:prSet>
      <dgm:spPr/>
    </dgm:pt>
    <dgm:pt modelId="{32E981F9-FF29-4244-8712-EF597EA2FE12}" type="pres">
      <dgm:prSet presAssocID="{A24B66A7-9F9A-4475-8D4C-3DBF686C0768}" presName="quadrant4" presStyleLbl="node1" presStyleIdx="3" presStyleCnt="4" custScaleX="98647" custScaleY="86935" custLinFactNeighborX="-2790" custLinFactNeighborY="-7405">
        <dgm:presLayoutVars>
          <dgm:chMax val="1"/>
          <dgm:bulletEnabled val="1"/>
        </dgm:presLayoutVars>
      </dgm:prSet>
      <dgm:spPr/>
    </dgm:pt>
    <dgm:pt modelId="{68395C08-6AA8-41D2-95BB-2FB7602820D6}" type="pres">
      <dgm:prSet presAssocID="{A24B66A7-9F9A-4475-8D4C-3DBF686C0768}" presName="quadrantPlaceholder" presStyleCnt="0"/>
      <dgm:spPr/>
    </dgm:pt>
    <dgm:pt modelId="{1332B93F-44F0-4D70-B0F5-0A20AD41EBE4}" type="pres">
      <dgm:prSet presAssocID="{A24B66A7-9F9A-4475-8D4C-3DBF686C0768}" presName="center1" presStyleLbl="fgShp" presStyleIdx="0" presStyleCnt="2"/>
      <dgm:spPr>
        <a:solidFill>
          <a:schemeClr val="accent4"/>
        </a:solidFill>
      </dgm:spPr>
    </dgm:pt>
    <dgm:pt modelId="{0545841E-C80E-44EB-BB80-F3EE0B8E24C9}" type="pres">
      <dgm:prSet presAssocID="{A24B66A7-9F9A-4475-8D4C-3DBF686C0768}" presName="center2" presStyleLbl="fgShp" presStyleIdx="1" presStyleCnt="2"/>
      <dgm:spPr>
        <a:solidFill>
          <a:schemeClr val="accent4"/>
        </a:solidFill>
      </dgm:spPr>
    </dgm:pt>
  </dgm:ptLst>
  <dgm:cxnLst>
    <dgm:cxn modelId="{F2183D08-6916-4248-BFC6-2543C1F6E965}" type="presOf" srcId="{9995C6B9-8E1B-43F1-8111-F64108C53A72}" destId="{AC5308E5-D72A-4C41-92B0-D702D51E81AA}" srcOrd="1" destOrd="1" presId="urn:microsoft.com/office/officeart/2005/8/layout/cycle4#1"/>
    <dgm:cxn modelId="{84418F08-68C4-4444-B28C-4FF550F38240}" type="presOf" srcId="{36F9D2DC-3A17-46C3-98E7-85F460A78126}" destId="{85A40A63-C94E-4622-8E7B-2D8EF5CEFD18}" srcOrd="0" destOrd="1" presId="urn:microsoft.com/office/officeart/2005/8/layout/cycle4#1"/>
    <dgm:cxn modelId="{E4D0D108-F85B-4549-9F32-679F247F1680}" type="presOf" srcId="{028061ED-21D4-47F2-9C37-0E1A9D962774}" destId="{A78E6EDA-5E8A-4BCC-A921-D0387CF52FEE}" srcOrd="1" destOrd="1" presId="urn:microsoft.com/office/officeart/2005/8/layout/cycle4#1"/>
    <dgm:cxn modelId="{F15FD10A-84C7-4F11-B165-6BA12445E340}" type="presOf" srcId="{9A8A8348-4CA5-4E1E-A420-0C36674DF8C2}" destId="{B7510E88-0293-424B-9095-64959776EC08}" srcOrd="1" destOrd="0" presId="urn:microsoft.com/office/officeart/2005/8/layout/cycle4#1"/>
    <dgm:cxn modelId="{B920630F-8380-4915-931D-155527F730A8}" type="presOf" srcId="{9995C6B9-8E1B-43F1-8111-F64108C53A72}" destId="{6ADBFEDA-D235-4EBF-8054-EA152B8CE06A}" srcOrd="0" destOrd="1" presId="urn:microsoft.com/office/officeart/2005/8/layout/cycle4#1"/>
    <dgm:cxn modelId="{D99AE314-D026-4CF2-88E4-6B82D09C27BF}" type="presOf" srcId="{028061ED-21D4-47F2-9C37-0E1A9D962774}" destId="{90ABC083-25A6-4989-AEB8-1881B3BDFD57}" srcOrd="0" destOrd="1" presId="urn:microsoft.com/office/officeart/2005/8/layout/cycle4#1"/>
    <dgm:cxn modelId="{0558F115-A6A3-4F29-BF33-08D6F3F2F5A5}" type="presOf" srcId="{81C773E5-4616-48CD-A301-9E6C902D215A}" destId="{90ABC083-25A6-4989-AEB8-1881B3BDFD57}" srcOrd="0" destOrd="3" presId="urn:microsoft.com/office/officeart/2005/8/layout/cycle4#1"/>
    <dgm:cxn modelId="{F2378F1B-0272-44AB-BF5A-DC3F8D05E356}" type="presOf" srcId="{41B83998-EEB7-4522-AE28-76239BD2EF34}" destId="{AC5308E5-D72A-4C41-92B0-D702D51E81AA}" srcOrd="1" destOrd="2" presId="urn:microsoft.com/office/officeart/2005/8/layout/cycle4#1"/>
    <dgm:cxn modelId="{AAB4F31F-A6D3-4078-957B-09940238E545}" type="presOf" srcId="{8542E87A-3D26-426E-AEE4-5A779C182424}" destId="{B7510E88-0293-424B-9095-64959776EC08}" srcOrd="1" destOrd="2" presId="urn:microsoft.com/office/officeart/2005/8/layout/cycle4#1"/>
    <dgm:cxn modelId="{AB784F23-20B1-453A-8CA7-BE59057DF7C9}" type="presOf" srcId="{762A3A8E-47CC-433E-A9D6-2F8CC7602F87}" destId="{AC5308E5-D72A-4C41-92B0-D702D51E81AA}" srcOrd="1" destOrd="0" presId="urn:microsoft.com/office/officeart/2005/8/layout/cycle4#1"/>
    <dgm:cxn modelId="{7557882A-C12D-412E-B387-A73E32987A2F}" srcId="{A24B66A7-9F9A-4475-8D4C-3DBF686C0768}" destId="{633C6D81-F686-43F5-BD82-D6E756B94F67}" srcOrd="5" destOrd="0" parTransId="{960AF5C6-EB36-4522-89B4-B1388AC0A3DB}" sibTransId="{4239442B-E84E-4D7C-B0F4-1C0F20193558}"/>
    <dgm:cxn modelId="{D25D442B-0908-4500-9332-9EAC862B2E41}" srcId="{A24B66A7-9F9A-4475-8D4C-3DBF686C0768}" destId="{15659DE8-C036-48FF-9517-83EF31F5C3F2}" srcOrd="1" destOrd="0" parTransId="{48319C64-00D4-42FE-AA09-AED9BF3736BE}" sibTransId="{47608FC9-EC17-4CF9-9868-9B7BD0031CAC}"/>
    <dgm:cxn modelId="{78FD9B2C-D6BB-4C5D-9720-3D30B77C76BB}" srcId="{A213CFF4-ACEE-4A5B-AFCC-FFE1D0B88D4F}" destId="{C8E69684-CE1B-4C87-970E-E2CFA417C407}" srcOrd="2" destOrd="0" parTransId="{43D5D25A-C910-46F1-9BD3-A1EC7E5F7F8A}" sibTransId="{51D85B25-594A-4D03-870A-91EFCCF988C9}"/>
    <dgm:cxn modelId="{A8E47731-E4ED-4236-B373-852AB4D8260C}" type="presOf" srcId="{8542E87A-3D26-426E-AEE4-5A779C182424}" destId="{D066A2DA-7B71-471A-8BD2-D39C0C97A4D3}" srcOrd="0" destOrd="2" presId="urn:microsoft.com/office/officeart/2005/8/layout/cycle4#1"/>
    <dgm:cxn modelId="{F7C5823A-EC9A-4230-9AD6-AD14EF79EE2F}" type="presOf" srcId="{A24B66A7-9F9A-4475-8D4C-3DBF686C0768}" destId="{901A15F9-459E-46F0-AC35-DB4C1DF31E40}" srcOrd="0" destOrd="0" presId="urn:microsoft.com/office/officeart/2005/8/layout/cycle4#1"/>
    <dgm:cxn modelId="{3C04A73C-09F6-41AF-8DF9-B6417F46EC6A}" srcId="{83862BE6-CF9F-45B9-8F3C-DE207A07A513}" destId="{CCAA0E12-8882-4029-9F65-D74CE5D91376}" srcOrd="1" destOrd="0" parTransId="{DD8795ED-CB43-4D83-B4BC-021107495A12}" sibTransId="{6CC471F6-31A2-4B80-8554-E997BA7C9760}"/>
    <dgm:cxn modelId="{0DD31B5B-84AE-470B-95E3-E55E998529CA}" srcId="{7AA3D940-5B75-4D2A-A832-9039F1DCC078}" destId="{49ADEB69-64F3-4A0B-A6DB-1EDD39928AD8}" srcOrd="2" destOrd="0" parTransId="{ABBE552C-4DEB-438F-A9B1-C0CDC37971B1}" sibTransId="{B8ED722A-E65E-4774-83AB-472A89C648E3}"/>
    <dgm:cxn modelId="{0DD9015E-99FF-4CC8-99ED-50D5FFC4E72B}" srcId="{A24B66A7-9F9A-4475-8D4C-3DBF686C0768}" destId="{7AA3D940-5B75-4D2A-A832-9039F1DCC078}" srcOrd="3" destOrd="0" parTransId="{C2C43046-700D-4C8F-9B0A-597806FC42E3}" sibTransId="{A74CFC2F-FE3C-44E5-8197-724FB9D78A98}"/>
    <dgm:cxn modelId="{B84B8D5E-9FE2-4EDD-8CCF-6374155037AE}" srcId="{A24B66A7-9F9A-4475-8D4C-3DBF686C0768}" destId="{83862BE6-CF9F-45B9-8F3C-DE207A07A513}" srcOrd="2" destOrd="0" parTransId="{21037835-E5B7-4CD0-84F8-29549FF9409D}" sibTransId="{CA40BB41-A2EE-48B6-AEC8-3BAE9CDC3CF7}"/>
    <dgm:cxn modelId="{075BEC62-C0BC-4232-8881-3861137413B7}" type="presOf" srcId="{49ADEB69-64F3-4A0B-A6DB-1EDD39928AD8}" destId="{A78E6EDA-5E8A-4BCC-A921-D0387CF52FEE}" srcOrd="1" destOrd="2" presId="urn:microsoft.com/office/officeart/2005/8/layout/cycle4#1"/>
    <dgm:cxn modelId="{D3D5F247-BCB1-41FE-8CAC-AEF1C6AC64E4}" type="presOf" srcId="{64BC056E-AB61-46C9-8B07-C6648548533C}" destId="{A78E6EDA-5E8A-4BCC-A921-D0387CF52FEE}" srcOrd="1" destOrd="0" presId="urn:microsoft.com/office/officeart/2005/8/layout/cycle4#1"/>
    <dgm:cxn modelId="{2E17A848-C5D3-4E87-9D9F-464A1949E5E9}" type="presOf" srcId="{A213CFF4-ACEE-4A5B-AFCC-FFE1D0B88D4F}" destId="{33E20BC4-2DD5-4083-8149-06EDB17CE942}" srcOrd="0" destOrd="0" presId="urn:microsoft.com/office/officeart/2005/8/layout/cycle4#1"/>
    <dgm:cxn modelId="{F39C204B-BE4A-4BDA-BD29-B26F232C4E70}" srcId="{A24B66A7-9F9A-4475-8D4C-3DBF686C0768}" destId="{4231A7AE-E7FA-4720-8130-040F4D87BEA5}" srcOrd="4" destOrd="0" parTransId="{58B6A8F8-A312-4EAD-A597-4C72008D7604}" sibTransId="{6B6F6D99-2132-47B9-806F-8544C0667980}"/>
    <dgm:cxn modelId="{C0D7656D-71F2-4A41-B27B-74D446DE5B22}" type="presOf" srcId="{64BC056E-AB61-46C9-8B07-C6648548533C}" destId="{90ABC083-25A6-4989-AEB8-1881B3BDFD57}" srcOrd="0" destOrd="0" presId="urn:microsoft.com/office/officeart/2005/8/layout/cycle4#1"/>
    <dgm:cxn modelId="{B97A186E-7845-44DF-B072-A3F1BBB233BF}" type="presOf" srcId="{C8E69684-CE1B-4C87-970E-E2CFA417C407}" destId="{85A40A63-C94E-4622-8E7B-2D8EF5CEFD18}" srcOrd="0" destOrd="2" presId="urn:microsoft.com/office/officeart/2005/8/layout/cycle4#1"/>
    <dgm:cxn modelId="{10636D6F-4078-47C2-BA57-E2D472BE7922}" srcId="{A24B66A7-9F9A-4475-8D4C-3DBF686C0768}" destId="{B191AD84-3CA7-428B-A0EC-35B7D33322C1}" srcOrd="6" destOrd="0" parTransId="{059FDEB7-49F7-4AB4-BF28-BCE1DC30ACAE}" sibTransId="{2B40540D-9088-4795-B44E-280D5F56E236}"/>
    <dgm:cxn modelId="{71DF9E4F-C879-4589-9C11-B8CDE67E1078}" srcId="{83862BE6-CF9F-45B9-8F3C-DE207A07A513}" destId="{8542E87A-3D26-426E-AEE4-5A779C182424}" srcOrd="2" destOrd="0" parTransId="{189549D2-0533-494E-8CB6-F39D3868098A}" sibTransId="{8A165894-F358-4608-8C5A-D48696F8AFE7}"/>
    <dgm:cxn modelId="{57D98E70-161A-4574-867D-A3E6F01E5979}" type="presOf" srcId="{8F9CDCC4-0926-4987-B86F-70E3107A4901}" destId="{AC5308E5-D72A-4C41-92B0-D702D51E81AA}" srcOrd="1" destOrd="3" presId="urn:microsoft.com/office/officeart/2005/8/layout/cycle4#1"/>
    <dgm:cxn modelId="{2C4FB352-08EC-40F3-BE35-271611F537BC}" type="presOf" srcId="{CCAA0E12-8882-4029-9F65-D74CE5D91376}" destId="{B7510E88-0293-424B-9095-64959776EC08}" srcOrd="1" destOrd="1" presId="urn:microsoft.com/office/officeart/2005/8/layout/cycle4#1"/>
    <dgm:cxn modelId="{4E62B154-35BF-4165-9A24-7712D17A66E7}" srcId="{15659DE8-C036-48FF-9517-83EF31F5C3F2}" destId="{8F9CDCC4-0926-4987-B86F-70E3107A4901}" srcOrd="3" destOrd="0" parTransId="{AC0E193F-521E-43F4-B14B-99B7FDB70808}" sibTransId="{7F935570-7FA7-4D52-A8D5-318EC142B303}"/>
    <dgm:cxn modelId="{0E75707E-BEF5-4CCF-A8FF-4754A7981F1F}" type="presOf" srcId="{7AA3D940-5B75-4D2A-A832-9039F1DCC078}" destId="{32E981F9-FF29-4244-8712-EF597EA2FE12}" srcOrd="0" destOrd="0" presId="urn:microsoft.com/office/officeart/2005/8/layout/cycle4#1"/>
    <dgm:cxn modelId="{D61F6581-F76E-4E61-8A12-4389C9E0E3E0}" type="presOf" srcId="{3649B1D9-5F47-4C21-A9D7-8FACA31B085C}" destId="{99497518-A8F5-4B5D-B5DB-042BF4503609}" srcOrd="1" destOrd="0" presId="urn:microsoft.com/office/officeart/2005/8/layout/cycle4#1"/>
    <dgm:cxn modelId="{8AE38081-32EE-4068-B864-94AF827F2BBC}" srcId="{15659DE8-C036-48FF-9517-83EF31F5C3F2}" destId="{41B83998-EEB7-4522-AE28-76239BD2EF34}" srcOrd="2" destOrd="0" parTransId="{55585631-3A80-4E8D-863E-8B77C882EC07}" sibTransId="{589E06D8-9854-4C82-B113-33307D370DB1}"/>
    <dgm:cxn modelId="{2DCD928A-6AE1-4F5F-BC7F-45F976142D9B}" type="presOf" srcId="{7E784573-7775-4D8F-A573-9FF9AE1DDBCF}" destId="{85A40A63-C94E-4622-8E7B-2D8EF5CEFD18}" srcOrd="0" destOrd="3" presId="urn:microsoft.com/office/officeart/2005/8/layout/cycle4#1"/>
    <dgm:cxn modelId="{3CE47390-98A2-4AA0-8DF9-BB8AD354FA1B}" srcId="{A24B66A7-9F9A-4475-8D4C-3DBF686C0768}" destId="{A213CFF4-ACEE-4A5B-AFCC-FFE1D0B88D4F}" srcOrd="0" destOrd="0" parTransId="{5C445064-A376-4739-96FD-FEBE711E4D7A}" sibTransId="{CF241ABE-9763-4F04-9FB2-6FEA4CAE9750}"/>
    <dgm:cxn modelId="{50DCDF91-FC37-43B7-B2A4-18AAA8BE2972}" srcId="{7AA3D940-5B75-4D2A-A832-9039F1DCC078}" destId="{64BC056E-AB61-46C9-8B07-C6648548533C}" srcOrd="0" destOrd="0" parTransId="{5267C8BC-BA7D-4A46-9CBA-49076D7CE737}" sibTransId="{AFD5E850-6BC9-4D9D-95CB-35EC8A7A6EBF}"/>
    <dgm:cxn modelId="{3D551C92-33BA-4D80-A34E-1BD706A42853}" type="presOf" srcId="{49ADEB69-64F3-4A0B-A6DB-1EDD39928AD8}" destId="{90ABC083-25A6-4989-AEB8-1881B3BDFD57}" srcOrd="0" destOrd="2" presId="urn:microsoft.com/office/officeart/2005/8/layout/cycle4#1"/>
    <dgm:cxn modelId="{DA8FE896-BEB6-4C3D-B58B-AF3030445227}" srcId="{15659DE8-C036-48FF-9517-83EF31F5C3F2}" destId="{762A3A8E-47CC-433E-A9D6-2F8CC7602F87}" srcOrd="0" destOrd="0" parTransId="{F932270B-6612-4832-B094-6128ED0DB026}" sibTransId="{41FED7EE-EB66-46B5-B3D7-6B03354C62C9}"/>
    <dgm:cxn modelId="{3746BB9E-439F-4C0F-B34E-23DC76731AAF}" type="presOf" srcId="{C8E69684-CE1B-4C87-970E-E2CFA417C407}" destId="{99497518-A8F5-4B5D-B5DB-042BF4503609}" srcOrd="1" destOrd="2" presId="urn:microsoft.com/office/officeart/2005/8/layout/cycle4#1"/>
    <dgm:cxn modelId="{9BDF5AA9-2B1A-4021-B0A1-94482444A05A}" srcId="{A213CFF4-ACEE-4A5B-AFCC-FFE1D0B88D4F}" destId="{36F9D2DC-3A17-46C3-98E7-85F460A78126}" srcOrd="1" destOrd="0" parTransId="{F4769FB0-4C30-40F8-8474-F4EAC5E5E818}" sibTransId="{6C2BA1AA-3262-4814-9AEF-D33B0EA40956}"/>
    <dgm:cxn modelId="{E7F86DAB-41BB-49CB-B3F4-52D2A1C27C20}" type="presOf" srcId="{41B83998-EEB7-4522-AE28-76239BD2EF34}" destId="{6ADBFEDA-D235-4EBF-8054-EA152B8CE06A}" srcOrd="0" destOrd="2" presId="urn:microsoft.com/office/officeart/2005/8/layout/cycle4#1"/>
    <dgm:cxn modelId="{8F536CB7-EC4B-4A14-8967-653973935B48}" type="presOf" srcId="{8F9CDCC4-0926-4987-B86F-70E3107A4901}" destId="{6ADBFEDA-D235-4EBF-8054-EA152B8CE06A}" srcOrd="0" destOrd="3" presId="urn:microsoft.com/office/officeart/2005/8/layout/cycle4#1"/>
    <dgm:cxn modelId="{565D21BF-54E1-4D5C-8DCE-674B4B807FDE}" type="presOf" srcId="{36F9D2DC-3A17-46C3-98E7-85F460A78126}" destId="{99497518-A8F5-4B5D-B5DB-042BF4503609}" srcOrd="1" destOrd="1" presId="urn:microsoft.com/office/officeart/2005/8/layout/cycle4#1"/>
    <dgm:cxn modelId="{1869E4BF-A552-48AC-B8E4-373C44939C68}" srcId="{7AA3D940-5B75-4D2A-A832-9039F1DCC078}" destId="{81C773E5-4616-48CD-A301-9E6C902D215A}" srcOrd="3" destOrd="0" parTransId="{AA05F86C-D019-4778-82B7-48D98C1D02EE}" sibTransId="{DDE11A39-6438-4F5A-A7D4-B033C724C7E3}"/>
    <dgm:cxn modelId="{15EA09CB-02C7-447A-888A-B69C10B7577F}" type="presOf" srcId="{7E784573-7775-4D8F-A573-9FF9AE1DDBCF}" destId="{99497518-A8F5-4B5D-B5DB-042BF4503609}" srcOrd="1" destOrd="3" presId="urn:microsoft.com/office/officeart/2005/8/layout/cycle4#1"/>
    <dgm:cxn modelId="{68270FD2-1916-4B52-AE13-8816E77D192E}" type="presOf" srcId="{762A3A8E-47CC-433E-A9D6-2F8CC7602F87}" destId="{6ADBFEDA-D235-4EBF-8054-EA152B8CE06A}" srcOrd="0" destOrd="0" presId="urn:microsoft.com/office/officeart/2005/8/layout/cycle4#1"/>
    <dgm:cxn modelId="{31D766D3-79EA-4B5F-BFFF-D31C883BFC7A}" type="presOf" srcId="{9A8A8348-4CA5-4E1E-A420-0C36674DF8C2}" destId="{D066A2DA-7B71-471A-8BD2-D39C0C97A4D3}" srcOrd="0" destOrd="0" presId="urn:microsoft.com/office/officeart/2005/8/layout/cycle4#1"/>
    <dgm:cxn modelId="{3BFD98D7-E7D1-4ED0-A084-4BEED8DD3F5C}" srcId="{15659DE8-C036-48FF-9517-83EF31F5C3F2}" destId="{9995C6B9-8E1B-43F1-8111-F64108C53A72}" srcOrd="1" destOrd="0" parTransId="{E0FD6BCB-0530-4FA4-954B-1E8477C7CD77}" sibTransId="{BCFB1456-799A-4581-91C6-F579251B0168}"/>
    <dgm:cxn modelId="{0876F2E1-D9B1-42C4-A027-CEBF7DC9E3F3}" srcId="{83862BE6-CF9F-45B9-8F3C-DE207A07A513}" destId="{9A8A8348-4CA5-4E1E-A420-0C36674DF8C2}" srcOrd="0" destOrd="0" parTransId="{041CC2D0-51FE-47DC-AAA0-B96E33E3B4F5}" sibTransId="{81A63571-9C9E-4370-85FF-4906483F96CA}"/>
    <dgm:cxn modelId="{402037E2-DDC3-4894-9628-E326DBD5321C}" type="presOf" srcId="{3649B1D9-5F47-4C21-A9D7-8FACA31B085C}" destId="{85A40A63-C94E-4622-8E7B-2D8EF5CEFD18}" srcOrd="0" destOrd="0" presId="urn:microsoft.com/office/officeart/2005/8/layout/cycle4#1"/>
    <dgm:cxn modelId="{BD3042EF-EF79-4323-B669-1CCD00B77553}" type="presOf" srcId="{83862BE6-CF9F-45B9-8F3C-DE207A07A513}" destId="{CCFC7BEF-6FD9-4A9B-A5B1-E3DE87F046EF}" srcOrd="0" destOrd="0" presId="urn:microsoft.com/office/officeart/2005/8/layout/cycle4#1"/>
    <dgm:cxn modelId="{173012F4-65F5-4206-A4ED-296A3F4D8DE5}" type="presOf" srcId="{81C773E5-4616-48CD-A301-9E6C902D215A}" destId="{A78E6EDA-5E8A-4BCC-A921-D0387CF52FEE}" srcOrd="1" destOrd="3" presId="urn:microsoft.com/office/officeart/2005/8/layout/cycle4#1"/>
    <dgm:cxn modelId="{E10732F7-E3DE-491D-A311-70C13D9BC77B}" type="presOf" srcId="{CCAA0E12-8882-4029-9F65-D74CE5D91376}" destId="{D066A2DA-7B71-471A-8BD2-D39C0C97A4D3}" srcOrd="0" destOrd="1" presId="urn:microsoft.com/office/officeart/2005/8/layout/cycle4#1"/>
    <dgm:cxn modelId="{00F00CFA-EFED-4B9F-9BCB-63DCBA362AA8}" srcId="{7AA3D940-5B75-4D2A-A832-9039F1DCC078}" destId="{028061ED-21D4-47F2-9C37-0E1A9D962774}" srcOrd="1" destOrd="0" parTransId="{BA348D21-183B-476F-96D4-1978436BE6FF}" sibTransId="{84128BE1-C695-4445-9DC0-7464EE8FD1BC}"/>
    <dgm:cxn modelId="{EAB2B1FD-7EA1-40F4-8FB1-8DA50C9C4603}" srcId="{A213CFF4-ACEE-4A5B-AFCC-FFE1D0B88D4F}" destId="{7E784573-7775-4D8F-A573-9FF9AE1DDBCF}" srcOrd="3" destOrd="0" parTransId="{DE75C490-49C3-4BD3-895F-D9CD5A70431F}" sibTransId="{6DA51D94-C49E-4E92-8829-31FAD6318E9F}"/>
    <dgm:cxn modelId="{698147FF-14B7-4168-B88B-4656F126E1A5}" srcId="{A213CFF4-ACEE-4A5B-AFCC-FFE1D0B88D4F}" destId="{3649B1D9-5F47-4C21-A9D7-8FACA31B085C}" srcOrd="0" destOrd="0" parTransId="{103B491E-F2F5-4DDD-BE9E-05DD43E58E53}" sibTransId="{CDDB5FB3-C744-489A-9462-9E6BD8EECC4F}"/>
    <dgm:cxn modelId="{AEFA8EFF-6919-44EB-AC9D-8B44BD222958}" type="presOf" srcId="{15659DE8-C036-48FF-9517-83EF31F5C3F2}" destId="{6BCE7F83-57AA-4621-A14F-93B430ABF45C}" srcOrd="0" destOrd="0" presId="urn:microsoft.com/office/officeart/2005/8/layout/cycle4#1"/>
    <dgm:cxn modelId="{D984E7B8-36A2-45BD-B9D1-E65492ABBB5C}" type="presParOf" srcId="{901A15F9-459E-46F0-AC35-DB4C1DF31E40}" destId="{C8DC3083-6ED4-41DF-9506-F0798367081B}" srcOrd="0" destOrd="0" presId="urn:microsoft.com/office/officeart/2005/8/layout/cycle4#1"/>
    <dgm:cxn modelId="{A1A2300F-4969-4E5C-91A5-94C241E0174B}" type="presParOf" srcId="{C8DC3083-6ED4-41DF-9506-F0798367081B}" destId="{CC9394FF-E0A8-429F-A05C-7249D3F4CADF}" srcOrd="0" destOrd="0" presId="urn:microsoft.com/office/officeart/2005/8/layout/cycle4#1"/>
    <dgm:cxn modelId="{9E6C829D-FBB8-40F9-A3BF-574F08BDD919}" type="presParOf" srcId="{CC9394FF-E0A8-429F-A05C-7249D3F4CADF}" destId="{85A40A63-C94E-4622-8E7B-2D8EF5CEFD18}" srcOrd="0" destOrd="0" presId="urn:microsoft.com/office/officeart/2005/8/layout/cycle4#1"/>
    <dgm:cxn modelId="{7EA281E4-FF5F-4663-ABB8-A80DB2831822}" type="presParOf" srcId="{CC9394FF-E0A8-429F-A05C-7249D3F4CADF}" destId="{99497518-A8F5-4B5D-B5DB-042BF4503609}" srcOrd="1" destOrd="0" presId="urn:microsoft.com/office/officeart/2005/8/layout/cycle4#1"/>
    <dgm:cxn modelId="{C7BD956A-BC42-4120-B949-0A295C213B5D}" type="presParOf" srcId="{C8DC3083-6ED4-41DF-9506-F0798367081B}" destId="{96C39F59-1088-4003-B32F-DCA0CDA626C1}" srcOrd="1" destOrd="0" presId="urn:microsoft.com/office/officeart/2005/8/layout/cycle4#1"/>
    <dgm:cxn modelId="{5E55C4ED-0E3E-49CF-9006-21A30A79D807}" type="presParOf" srcId="{96C39F59-1088-4003-B32F-DCA0CDA626C1}" destId="{6ADBFEDA-D235-4EBF-8054-EA152B8CE06A}" srcOrd="0" destOrd="0" presId="urn:microsoft.com/office/officeart/2005/8/layout/cycle4#1"/>
    <dgm:cxn modelId="{A4BC339F-405F-48D7-9546-7174DEC70C22}" type="presParOf" srcId="{96C39F59-1088-4003-B32F-DCA0CDA626C1}" destId="{AC5308E5-D72A-4C41-92B0-D702D51E81AA}" srcOrd="1" destOrd="0" presId="urn:microsoft.com/office/officeart/2005/8/layout/cycle4#1"/>
    <dgm:cxn modelId="{0A4F27BA-DA22-4DE4-8F24-63B6363781EA}" type="presParOf" srcId="{C8DC3083-6ED4-41DF-9506-F0798367081B}" destId="{A204B1CB-9E50-44B9-B14C-D4BFBDD01784}" srcOrd="2" destOrd="0" presId="urn:microsoft.com/office/officeart/2005/8/layout/cycle4#1"/>
    <dgm:cxn modelId="{93594ED2-87FE-4D82-A30D-DB591C5A661A}" type="presParOf" srcId="{A204B1CB-9E50-44B9-B14C-D4BFBDD01784}" destId="{D066A2DA-7B71-471A-8BD2-D39C0C97A4D3}" srcOrd="0" destOrd="0" presId="urn:microsoft.com/office/officeart/2005/8/layout/cycle4#1"/>
    <dgm:cxn modelId="{D43C8ADA-1109-4B55-9294-6D9DAB7C851D}" type="presParOf" srcId="{A204B1CB-9E50-44B9-B14C-D4BFBDD01784}" destId="{B7510E88-0293-424B-9095-64959776EC08}" srcOrd="1" destOrd="0" presId="urn:microsoft.com/office/officeart/2005/8/layout/cycle4#1"/>
    <dgm:cxn modelId="{36DF0DF8-F1E0-4CA1-8385-23D86050584F}" type="presParOf" srcId="{C8DC3083-6ED4-41DF-9506-F0798367081B}" destId="{48DCEBDA-2910-4E4E-A906-1CFC66A6DD0A}" srcOrd="3" destOrd="0" presId="urn:microsoft.com/office/officeart/2005/8/layout/cycle4#1"/>
    <dgm:cxn modelId="{963EE62E-B9A2-46C5-9A97-555A374FC3E1}" type="presParOf" srcId="{48DCEBDA-2910-4E4E-A906-1CFC66A6DD0A}" destId="{90ABC083-25A6-4989-AEB8-1881B3BDFD57}" srcOrd="0" destOrd="0" presId="urn:microsoft.com/office/officeart/2005/8/layout/cycle4#1"/>
    <dgm:cxn modelId="{51E2DDA0-61E3-4D7E-A19F-24C988A96E3E}" type="presParOf" srcId="{48DCEBDA-2910-4E4E-A906-1CFC66A6DD0A}" destId="{A78E6EDA-5E8A-4BCC-A921-D0387CF52FEE}" srcOrd="1" destOrd="0" presId="urn:microsoft.com/office/officeart/2005/8/layout/cycle4#1"/>
    <dgm:cxn modelId="{F0FD2976-77B5-4598-80C9-BFC1F1A77557}" type="presParOf" srcId="{C8DC3083-6ED4-41DF-9506-F0798367081B}" destId="{FCFD9AAA-5CE8-4DB4-BE5F-DCA49C441691}" srcOrd="4" destOrd="0" presId="urn:microsoft.com/office/officeart/2005/8/layout/cycle4#1"/>
    <dgm:cxn modelId="{10EE9550-DB5B-498D-99E0-213060AF7CA4}" type="presParOf" srcId="{901A15F9-459E-46F0-AC35-DB4C1DF31E40}" destId="{0F5888CA-6CEA-4F89-AA27-B239DC70B43E}" srcOrd="1" destOrd="0" presId="urn:microsoft.com/office/officeart/2005/8/layout/cycle4#1"/>
    <dgm:cxn modelId="{07E9F695-EAC3-4151-AAB1-C89FE0B89D58}" type="presParOf" srcId="{0F5888CA-6CEA-4F89-AA27-B239DC70B43E}" destId="{33E20BC4-2DD5-4083-8149-06EDB17CE942}" srcOrd="0" destOrd="0" presId="urn:microsoft.com/office/officeart/2005/8/layout/cycle4#1"/>
    <dgm:cxn modelId="{500F3C66-C6A7-47C9-B299-03FC648694BA}" type="presParOf" srcId="{0F5888CA-6CEA-4F89-AA27-B239DC70B43E}" destId="{6BCE7F83-57AA-4621-A14F-93B430ABF45C}" srcOrd="1" destOrd="0" presId="urn:microsoft.com/office/officeart/2005/8/layout/cycle4#1"/>
    <dgm:cxn modelId="{67740062-9BD4-4D3C-A6D0-8240454A0704}" type="presParOf" srcId="{0F5888CA-6CEA-4F89-AA27-B239DC70B43E}" destId="{CCFC7BEF-6FD9-4A9B-A5B1-E3DE87F046EF}" srcOrd="2" destOrd="0" presId="urn:microsoft.com/office/officeart/2005/8/layout/cycle4#1"/>
    <dgm:cxn modelId="{2FFA7182-5F25-4D08-AA73-E0835E74DE40}" type="presParOf" srcId="{0F5888CA-6CEA-4F89-AA27-B239DC70B43E}" destId="{32E981F9-FF29-4244-8712-EF597EA2FE12}" srcOrd="3" destOrd="0" presId="urn:microsoft.com/office/officeart/2005/8/layout/cycle4#1"/>
    <dgm:cxn modelId="{13376DB3-BAC3-481C-B942-748548D11477}" type="presParOf" srcId="{0F5888CA-6CEA-4F89-AA27-B239DC70B43E}" destId="{68395C08-6AA8-41D2-95BB-2FB7602820D6}" srcOrd="4" destOrd="0" presId="urn:microsoft.com/office/officeart/2005/8/layout/cycle4#1"/>
    <dgm:cxn modelId="{2A20F6BA-6723-4E52-A598-9A5A1FD25872}" type="presParOf" srcId="{901A15F9-459E-46F0-AC35-DB4C1DF31E40}" destId="{1332B93F-44F0-4D70-B0F5-0A20AD41EBE4}" srcOrd="2" destOrd="0" presId="urn:microsoft.com/office/officeart/2005/8/layout/cycle4#1"/>
    <dgm:cxn modelId="{55A32A32-D2A9-4AC7-B33C-194A246F4262}" type="presParOf" srcId="{901A15F9-459E-46F0-AC35-DB4C1DF31E40}" destId="{0545841E-C80E-44EB-BB80-F3EE0B8E24C9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25394F-1C53-46C9-8787-B76D36145C9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786D76-F000-4674-9F69-36D602626F38}">
      <dgm:prSet phldrT="[Текст]"/>
      <dgm:spPr/>
      <dgm:t>
        <a:bodyPr/>
        <a:lstStyle/>
        <a:p>
          <a:r>
            <a:rPr lang="ru-RU" dirty="0"/>
            <a:t>Администрация</a:t>
          </a:r>
        </a:p>
      </dgm:t>
    </dgm:pt>
    <dgm:pt modelId="{8A933473-93E0-446F-A4FE-D8C4752C5AAD}" type="parTrans" cxnId="{C95EAC0E-2D88-4876-83DE-E7FB0D3FFCC0}">
      <dgm:prSet/>
      <dgm:spPr/>
      <dgm:t>
        <a:bodyPr/>
        <a:lstStyle/>
        <a:p>
          <a:endParaRPr lang="ru-RU"/>
        </a:p>
      </dgm:t>
    </dgm:pt>
    <dgm:pt modelId="{44C2F44D-C344-4342-B053-41B70156F313}" type="sibTrans" cxnId="{C95EAC0E-2D88-4876-83DE-E7FB0D3FFCC0}">
      <dgm:prSet/>
      <dgm:spPr/>
      <dgm:t>
        <a:bodyPr/>
        <a:lstStyle/>
        <a:p>
          <a:endParaRPr lang="ru-RU"/>
        </a:p>
      </dgm:t>
    </dgm:pt>
    <dgm:pt modelId="{10E16DBB-8ACA-4CEB-8D7B-1720FF200B3F}">
      <dgm:prSet phldrT="[Текст]" custT="1"/>
      <dgm:spPr/>
      <dgm:t>
        <a:bodyPr/>
        <a:lstStyle/>
        <a:p>
          <a:r>
            <a:rPr lang="ru-RU" sz="1400" dirty="0"/>
            <a:t>Оценка и анализ дефицитов на основе данных ВСОКО, результатов по самообследованию, НОКО, анкетирования родителей</a:t>
          </a:r>
        </a:p>
      </dgm:t>
    </dgm:pt>
    <dgm:pt modelId="{5FCB1A1D-E326-4449-B4D6-A08E0D0141F7}" type="parTrans" cxnId="{D3A7D635-06F3-4FD6-B4EA-ADAB6D2BE61D}">
      <dgm:prSet/>
      <dgm:spPr/>
      <dgm:t>
        <a:bodyPr/>
        <a:lstStyle/>
        <a:p>
          <a:endParaRPr lang="ru-RU"/>
        </a:p>
      </dgm:t>
    </dgm:pt>
    <dgm:pt modelId="{D310928A-B905-4FBC-8F2C-D8ACE63AED47}" type="sibTrans" cxnId="{D3A7D635-06F3-4FD6-B4EA-ADAB6D2BE61D}">
      <dgm:prSet/>
      <dgm:spPr/>
      <dgm:t>
        <a:bodyPr/>
        <a:lstStyle/>
        <a:p>
          <a:endParaRPr lang="ru-RU"/>
        </a:p>
      </dgm:t>
    </dgm:pt>
    <dgm:pt modelId="{77FE0092-77D0-4E4F-8CDC-1E72F0623965}">
      <dgm:prSet phldrT="[Текст]"/>
      <dgm:spPr/>
      <dgm:t>
        <a:bodyPr/>
        <a:lstStyle/>
        <a:p>
          <a:r>
            <a:rPr lang="ru-RU" dirty="0"/>
            <a:t>Педагоги</a:t>
          </a:r>
        </a:p>
      </dgm:t>
    </dgm:pt>
    <dgm:pt modelId="{E0E652F2-1F20-43E0-8390-F81715F05293}" type="parTrans" cxnId="{75D24052-8DD8-4C42-8E0D-6CE27BFB7B0B}">
      <dgm:prSet/>
      <dgm:spPr/>
      <dgm:t>
        <a:bodyPr/>
        <a:lstStyle/>
        <a:p>
          <a:endParaRPr lang="ru-RU"/>
        </a:p>
      </dgm:t>
    </dgm:pt>
    <dgm:pt modelId="{A67F3DD4-F0D6-4D7E-987E-8E1C02A5C258}" type="sibTrans" cxnId="{75D24052-8DD8-4C42-8E0D-6CE27BFB7B0B}">
      <dgm:prSet/>
      <dgm:spPr/>
      <dgm:t>
        <a:bodyPr/>
        <a:lstStyle/>
        <a:p>
          <a:endParaRPr lang="ru-RU"/>
        </a:p>
      </dgm:t>
    </dgm:pt>
    <dgm:pt modelId="{44060C1E-A86B-488A-906B-04EF6C70F8E9}">
      <dgm:prSet phldrT="[Текст]" custT="1"/>
      <dgm:spPr/>
      <dgm:t>
        <a:bodyPr/>
        <a:lstStyle/>
        <a:p>
          <a:r>
            <a:rPr lang="ru-RU" sz="1400" dirty="0"/>
            <a:t>Анализ полученной информации о дефицитах на основе исследований</a:t>
          </a:r>
        </a:p>
      </dgm:t>
    </dgm:pt>
    <dgm:pt modelId="{FA0BAD2C-D678-42DF-9D6B-A9FCB487EF32}" type="parTrans" cxnId="{724277C1-30E7-4267-9B5C-3671047D7B3E}">
      <dgm:prSet/>
      <dgm:spPr/>
      <dgm:t>
        <a:bodyPr/>
        <a:lstStyle/>
        <a:p>
          <a:endParaRPr lang="ru-RU"/>
        </a:p>
      </dgm:t>
    </dgm:pt>
    <dgm:pt modelId="{2E59046D-4D7D-437D-A486-3471D661A815}" type="sibTrans" cxnId="{724277C1-30E7-4267-9B5C-3671047D7B3E}">
      <dgm:prSet/>
      <dgm:spPr/>
      <dgm:t>
        <a:bodyPr/>
        <a:lstStyle/>
        <a:p>
          <a:endParaRPr lang="ru-RU"/>
        </a:p>
      </dgm:t>
    </dgm:pt>
    <dgm:pt modelId="{68352AD0-C0B2-4ABD-97B3-B3EAC28330AC}">
      <dgm:prSet phldrT="[Текст]" custT="1"/>
      <dgm:spPr/>
      <dgm:t>
        <a:bodyPr/>
        <a:lstStyle/>
        <a:p>
          <a:r>
            <a:rPr lang="ru-RU" sz="1400" dirty="0"/>
            <a:t>Оценка профессиональных возможностей в решении поставленных вопросов</a:t>
          </a:r>
        </a:p>
      </dgm:t>
    </dgm:pt>
    <dgm:pt modelId="{B55A56ED-FBEB-476C-9EE5-BFFC942D871E}" type="parTrans" cxnId="{08433AEB-5452-4658-AFAB-AA3ADC611D1C}">
      <dgm:prSet/>
      <dgm:spPr/>
      <dgm:t>
        <a:bodyPr/>
        <a:lstStyle/>
        <a:p>
          <a:endParaRPr lang="ru-RU"/>
        </a:p>
      </dgm:t>
    </dgm:pt>
    <dgm:pt modelId="{08DE1923-368B-4E54-9D60-2861ACFDB2A4}" type="sibTrans" cxnId="{08433AEB-5452-4658-AFAB-AA3ADC611D1C}">
      <dgm:prSet/>
      <dgm:spPr/>
      <dgm:t>
        <a:bodyPr/>
        <a:lstStyle/>
        <a:p>
          <a:endParaRPr lang="ru-RU"/>
        </a:p>
      </dgm:t>
    </dgm:pt>
    <dgm:pt modelId="{EB5723B2-344E-4E12-A9AA-18FB3169BADE}">
      <dgm:prSet phldrT="[Текст]"/>
      <dgm:spPr/>
      <dgm:t>
        <a:bodyPr/>
        <a:lstStyle/>
        <a:p>
          <a:r>
            <a:rPr lang="ru-RU"/>
            <a:t>Родители</a:t>
          </a:r>
        </a:p>
      </dgm:t>
    </dgm:pt>
    <dgm:pt modelId="{92389346-96C5-4B6E-8911-2F61AE36F611}" type="parTrans" cxnId="{F6B9952B-0224-4E99-8C45-439C0071BAB0}">
      <dgm:prSet/>
      <dgm:spPr/>
      <dgm:t>
        <a:bodyPr/>
        <a:lstStyle/>
        <a:p>
          <a:endParaRPr lang="ru-RU"/>
        </a:p>
      </dgm:t>
    </dgm:pt>
    <dgm:pt modelId="{340D4CB5-2A7A-4612-A626-7E48DCCED337}" type="sibTrans" cxnId="{F6B9952B-0224-4E99-8C45-439C0071BAB0}">
      <dgm:prSet/>
      <dgm:spPr/>
      <dgm:t>
        <a:bodyPr/>
        <a:lstStyle/>
        <a:p>
          <a:endParaRPr lang="ru-RU"/>
        </a:p>
      </dgm:t>
    </dgm:pt>
    <dgm:pt modelId="{379AD7EB-8ECF-43FA-B364-354FA881E722}">
      <dgm:prSet phldrT="[Текст]" custT="1"/>
      <dgm:spPr/>
      <dgm:t>
        <a:bodyPr/>
        <a:lstStyle/>
        <a:p>
          <a:r>
            <a:rPr lang="ru-RU" sz="1400" dirty="0"/>
            <a:t>Оценка деятельности ОО через анкетирование по выявлению уровня удовлетворенности</a:t>
          </a:r>
        </a:p>
      </dgm:t>
    </dgm:pt>
    <dgm:pt modelId="{4828B5FC-0CA7-4EE1-B25A-8812F24EF38C}" type="parTrans" cxnId="{55A482B2-9F9D-4BEE-A7DF-E4F8CE955D19}">
      <dgm:prSet/>
      <dgm:spPr/>
      <dgm:t>
        <a:bodyPr/>
        <a:lstStyle/>
        <a:p>
          <a:endParaRPr lang="ru-RU"/>
        </a:p>
      </dgm:t>
    </dgm:pt>
    <dgm:pt modelId="{BD29468B-264D-4537-9C4A-01A0CF4979CB}" type="sibTrans" cxnId="{55A482B2-9F9D-4BEE-A7DF-E4F8CE955D19}">
      <dgm:prSet/>
      <dgm:spPr/>
      <dgm:t>
        <a:bodyPr/>
        <a:lstStyle/>
        <a:p>
          <a:endParaRPr lang="ru-RU"/>
        </a:p>
      </dgm:t>
    </dgm:pt>
    <dgm:pt modelId="{52A70BD4-C6CB-4923-8E2C-0ADC3B30DC24}">
      <dgm:prSet phldrT="[Текст]" custT="1"/>
      <dgm:spPr/>
      <dgm:t>
        <a:bodyPr/>
        <a:lstStyle/>
        <a:p>
          <a:r>
            <a:rPr lang="ru-RU" sz="1400" dirty="0"/>
            <a:t>Интерпретация данных</a:t>
          </a:r>
        </a:p>
      </dgm:t>
    </dgm:pt>
    <dgm:pt modelId="{357B8C01-ED5F-4E8A-8A4A-FADC13348CDF}" type="parTrans" cxnId="{54D60B88-2623-4B0B-A931-1E0DE2DA8813}">
      <dgm:prSet/>
      <dgm:spPr/>
      <dgm:t>
        <a:bodyPr/>
        <a:lstStyle/>
        <a:p>
          <a:endParaRPr lang="ru-RU"/>
        </a:p>
      </dgm:t>
    </dgm:pt>
    <dgm:pt modelId="{3D418F0A-3077-4598-A509-9B16C930BB96}" type="sibTrans" cxnId="{54D60B88-2623-4B0B-A931-1E0DE2DA8813}">
      <dgm:prSet/>
      <dgm:spPr/>
      <dgm:t>
        <a:bodyPr/>
        <a:lstStyle/>
        <a:p>
          <a:endParaRPr lang="ru-RU"/>
        </a:p>
      </dgm:t>
    </dgm:pt>
    <dgm:pt modelId="{2C6BF3A1-6213-4924-A27F-8C0388240364}">
      <dgm:prSet phldrT="[Текст]" custT="1"/>
      <dgm:spPr/>
      <dgm:t>
        <a:bodyPr/>
        <a:lstStyle/>
        <a:p>
          <a:r>
            <a:rPr lang="ru-RU" sz="1400" dirty="0"/>
            <a:t>Информирование педагогов и родительской общественности о результатах исследований</a:t>
          </a:r>
        </a:p>
      </dgm:t>
    </dgm:pt>
    <dgm:pt modelId="{BEEBD532-DD90-444A-B541-4313DEF8D86B}" type="parTrans" cxnId="{4E7A7761-C84B-4E26-8C92-4700FECA6024}">
      <dgm:prSet/>
      <dgm:spPr/>
      <dgm:t>
        <a:bodyPr/>
        <a:lstStyle/>
        <a:p>
          <a:endParaRPr lang="ru-RU"/>
        </a:p>
      </dgm:t>
    </dgm:pt>
    <dgm:pt modelId="{99AF66DB-ED7C-49E5-AED8-BC67D8D1F249}" type="sibTrans" cxnId="{4E7A7761-C84B-4E26-8C92-4700FECA6024}">
      <dgm:prSet/>
      <dgm:spPr/>
      <dgm:t>
        <a:bodyPr/>
        <a:lstStyle/>
        <a:p>
          <a:endParaRPr lang="ru-RU"/>
        </a:p>
      </dgm:t>
    </dgm:pt>
    <dgm:pt modelId="{C47BFF91-DD69-40B3-8388-99F668DBC9C3}">
      <dgm:prSet phldrT="[Текст]" custT="1"/>
      <dgm:spPr/>
      <dgm:t>
        <a:bodyPr/>
        <a:lstStyle/>
        <a:p>
          <a:r>
            <a:rPr lang="ru-RU" sz="1400" dirty="0"/>
            <a:t>Закрепление системных управленческих решений в нормативных документах</a:t>
          </a:r>
        </a:p>
      </dgm:t>
    </dgm:pt>
    <dgm:pt modelId="{8B1334B9-98C7-428A-A2FF-6ACF5413667F}" type="parTrans" cxnId="{D02CC319-2D06-47CB-853C-E22D54C52AA8}">
      <dgm:prSet/>
      <dgm:spPr/>
      <dgm:t>
        <a:bodyPr/>
        <a:lstStyle/>
        <a:p>
          <a:endParaRPr lang="ru-RU"/>
        </a:p>
      </dgm:t>
    </dgm:pt>
    <dgm:pt modelId="{B5D06DF1-84BB-4C7B-A9A5-4FC53947E754}" type="sibTrans" cxnId="{D02CC319-2D06-47CB-853C-E22D54C52AA8}">
      <dgm:prSet/>
      <dgm:spPr/>
      <dgm:t>
        <a:bodyPr/>
        <a:lstStyle/>
        <a:p>
          <a:endParaRPr lang="ru-RU"/>
        </a:p>
      </dgm:t>
    </dgm:pt>
    <dgm:pt modelId="{D3B1CE3F-281D-4F61-BF6E-C234A797E601}">
      <dgm:prSet phldrT="[Текст]" custT="1"/>
      <dgm:spPr/>
      <dgm:t>
        <a:bodyPr/>
        <a:lstStyle/>
        <a:p>
          <a:r>
            <a:rPr lang="ru-RU" sz="1400" dirty="0"/>
            <a:t>Контроль за исполнением решений</a:t>
          </a:r>
        </a:p>
      </dgm:t>
    </dgm:pt>
    <dgm:pt modelId="{D299239E-2C84-4123-BEA4-4BAA69DAFF45}" type="parTrans" cxnId="{D19DDD89-5C85-4C81-BDE9-F5B4890E58B9}">
      <dgm:prSet/>
      <dgm:spPr/>
      <dgm:t>
        <a:bodyPr/>
        <a:lstStyle/>
        <a:p>
          <a:endParaRPr lang="ru-RU"/>
        </a:p>
      </dgm:t>
    </dgm:pt>
    <dgm:pt modelId="{DE74D3E6-7591-4700-AAC2-80D6C0C14B55}" type="sibTrans" cxnId="{D19DDD89-5C85-4C81-BDE9-F5B4890E58B9}">
      <dgm:prSet/>
      <dgm:spPr/>
      <dgm:t>
        <a:bodyPr/>
        <a:lstStyle/>
        <a:p>
          <a:endParaRPr lang="ru-RU"/>
        </a:p>
      </dgm:t>
    </dgm:pt>
    <dgm:pt modelId="{DB585AAA-E494-45C1-9A44-55D636D194B8}">
      <dgm:prSet phldrT="[Текст]" custT="1"/>
      <dgm:spPr/>
      <dgm:t>
        <a:bodyPr/>
        <a:lstStyle/>
        <a:p>
          <a:r>
            <a:rPr lang="ru-RU" sz="1400" dirty="0"/>
            <a:t>Создание условий для восполнения выявленных  дефицитов</a:t>
          </a:r>
        </a:p>
      </dgm:t>
    </dgm:pt>
    <dgm:pt modelId="{5A2CC4E3-8BA3-4012-A612-19E39E4A1F11}" type="parTrans" cxnId="{0DBE401E-2E91-4ECF-94FF-E51EC1030C72}">
      <dgm:prSet/>
      <dgm:spPr/>
      <dgm:t>
        <a:bodyPr/>
        <a:lstStyle/>
        <a:p>
          <a:endParaRPr lang="ru-RU"/>
        </a:p>
      </dgm:t>
    </dgm:pt>
    <dgm:pt modelId="{6BE9C814-9FDA-4DFD-A781-E052E4C8C1E7}" type="sibTrans" cxnId="{0DBE401E-2E91-4ECF-94FF-E51EC1030C72}">
      <dgm:prSet/>
      <dgm:spPr/>
      <dgm:t>
        <a:bodyPr/>
        <a:lstStyle/>
        <a:p>
          <a:endParaRPr lang="ru-RU"/>
        </a:p>
      </dgm:t>
    </dgm:pt>
    <dgm:pt modelId="{002BAB89-D88D-4B00-AF7F-25B07CE91296}">
      <dgm:prSet phldrT="[Текст]" custT="1"/>
      <dgm:spPr/>
      <dgm:t>
        <a:bodyPr/>
        <a:lstStyle/>
        <a:p>
          <a:r>
            <a:rPr lang="ru-RU" sz="1400" dirty="0"/>
            <a:t>Актуализация активности родителей через проекты Программы развития ОО, сетевые ресурсы</a:t>
          </a:r>
        </a:p>
      </dgm:t>
    </dgm:pt>
    <dgm:pt modelId="{D03AFD94-D412-4447-B6FC-9CB9965B6C14}" type="parTrans" cxnId="{9762688C-2637-4635-BF76-24D64309A30B}">
      <dgm:prSet/>
      <dgm:spPr/>
      <dgm:t>
        <a:bodyPr/>
        <a:lstStyle/>
        <a:p>
          <a:endParaRPr lang="ru-RU"/>
        </a:p>
      </dgm:t>
    </dgm:pt>
    <dgm:pt modelId="{7EAB1302-B86A-498E-AA3E-93E45336DB4B}" type="sibTrans" cxnId="{9762688C-2637-4635-BF76-24D64309A30B}">
      <dgm:prSet/>
      <dgm:spPr/>
      <dgm:t>
        <a:bodyPr/>
        <a:lstStyle/>
        <a:p>
          <a:endParaRPr lang="ru-RU"/>
        </a:p>
      </dgm:t>
    </dgm:pt>
    <dgm:pt modelId="{7BEE62B2-9090-4125-95E6-142D2B588A16}">
      <dgm:prSet phldrT="[Текст]" custT="1"/>
      <dgm:spPr/>
      <dgm:t>
        <a:bodyPr/>
        <a:lstStyle/>
        <a:p>
          <a:r>
            <a:rPr lang="ru-RU" sz="1400" dirty="0"/>
            <a:t>Участие в деятельности ОО на основании локальных актов, программ и проектов организации</a:t>
          </a:r>
        </a:p>
      </dgm:t>
    </dgm:pt>
    <dgm:pt modelId="{C5AB85DE-58F6-44EC-A2C4-54AFF7ADBBB5}" type="parTrans" cxnId="{8CAB3154-EA79-48F7-920D-5208A1D6E8D9}">
      <dgm:prSet/>
      <dgm:spPr/>
      <dgm:t>
        <a:bodyPr/>
        <a:lstStyle/>
        <a:p>
          <a:endParaRPr lang="ru-RU"/>
        </a:p>
      </dgm:t>
    </dgm:pt>
    <dgm:pt modelId="{F53D2C72-90D6-4375-A332-EA4A7DB6F16E}" type="sibTrans" cxnId="{8CAB3154-EA79-48F7-920D-5208A1D6E8D9}">
      <dgm:prSet/>
      <dgm:spPr/>
      <dgm:t>
        <a:bodyPr/>
        <a:lstStyle/>
        <a:p>
          <a:endParaRPr lang="ru-RU"/>
        </a:p>
      </dgm:t>
    </dgm:pt>
    <dgm:pt modelId="{BDC4F164-060C-4130-AD53-DA755D157F94}" type="pres">
      <dgm:prSet presAssocID="{1325394F-1C53-46C9-8787-B76D36145C90}" presName="Name0" presStyleCnt="0">
        <dgm:presLayoutVars>
          <dgm:dir/>
          <dgm:animLvl val="lvl"/>
          <dgm:resizeHandles val="exact"/>
        </dgm:presLayoutVars>
      </dgm:prSet>
      <dgm:spPr/>
    </dgm:pt>
    <dgm:pt modelId="{D8D11308-624F-48C2-904E-E9487D66A032}" type="pres">
      <dgm:prSet presAssocID="{31786D76-F000-4674-9F69-36D602626F38}" presName="composite" presStyleCnt="0"/>
      <dgm:spPr/>
    </dgm:pt>
    <dgm:pt modelId="{3BBFAC42-5A52-43DB-87F6-E31DCA31280F}" type="pres">
      <dgm:prSet presAssocID="{31786D76-F000-4674-9F69-36D602626F3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69DA4D8-69D5-4201-AC9F-EDF1035CC067}" type="pres">
      <dgm:prSet presAssocID="{31786D76-F000-4674-9F69-36D602626F38}" presName="desTx" presStyleLbl="alignAccFollowNode1" presStyleIdx="0" presStyleCnt="3">
        <dgm:presLayoutVars>
          <dgm:bulletEnabled val="1"/>
        </dgm:presLayoutVars>
      </dgm:prSet>
      <dgm:spPr/>
    </dgm:pt>
    <dgm:pt modelId="{2E267A85-6B0C-495B-8494-419F3F2CB4B6}" type="pres">
      <dgm:prSet presAssocID="{44C2F44D-C344-4342-B053-41B70156F313}" presName="space" presStyleCnt="0"/>
      <dgm:spPr/>
    </dgm:pt>
    <dgm:pt modelId="{D26D4629-E51A-4022-BA62-6663B42E7447}" type="pres">
      <dgm:prSet presAssocID="{77FE0092-77D0-4E4F-8CDC-1E72F0623965}" presName="composite" presStyleCnt="0"/>
      <dgm:spPr/>
    </dgm:pt>
    <dgm:pt modelId="{4E3ADFC7-AC42-4DF0-92C9-F2015E86888F}" type="pres">
      <dgm:prSet presAssocID="{77FE0092-77D0-4E4F-8CDC-1E72F062396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6BE4E46-DBE9-4631-B94E-24B4CAC80C08}" type="pres">
      <dgm:prSet presAssocID="{77FE0092-77D0-4E4F-8CDC-1E72F0623965}" presName="desTx" presStyleLbl="alignAccFollowNode1" presStyleIdx="1" presStyleCnt="3">
        <dgm:presLayoutVars>
          <dgm:bulletEnabled val="1"/>
        </dgm:presLayoutVars>
      </dgm:prSet>
      <dgm:spPr/>
    </dgm:pt>
    <dgm:pt modelId="{F36BA94B-D29C-453D-B624-1B79A696DB9C}" type="pres">
      <dgm:prSet presAssocID="{A67F3DD4-F0D6-4D7E-987E-8E1C02A5C258}" presName="space" presStyleCnt="0"/>
      <dgm:spPr/>
    </dgm:pt>
    <dgm:pt modelId="{56410588-C9E9-4B4E-B1B2-CB4CC327A18C}" type="pres">
      <dgm:prSet presAssocID="{EB5723B2-344E-4E12-A9AA-18FB3169BADE}" presName="composite" presStyleCnt="0"/>
      <dgm:spPr/>
    </dgm:pt>
    <dgm:pt modelId="{6484C3A5-4570-4BF5-BF7A-E4F0A4A6C871}" type="pres">
      <dgm:prSet presAssocID="{EB5723B2-344E-4E12-A9AA-18FB3169BAD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7731A9F-B758-4FCE-9F76-330145CAFFC6}" type="pres">
      <dgm:prSet presAssocID="{EB5723B2-344E-4E12-A9AA-18FB3169BAD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DCBA703-1DCF-45D4-B6BE-741064F04F96}" type="presOf" srcId="{379AD7EB-8ECF-43FA-B364-354FA881E722}" destId="{F7731A9F-B758-4FCE-9F76-330145CAFFC6}" srcOrd="0" destOrd="0" presId="urn:microsoft.com/office/officeart/2005/8/layout/hList1"/>
    <dgm:cxn modelId="{C95EAC0E-2D88-4876-83DE-E7FB0D3FFCC0}" srcId="{1325394F-1C53-46C9-8787-B76D36145C90}" destId="{31786D76-F000-4674-9F69-36D602626F38}" srcOrd="0" destOrd="0" parTransId="{8A933473-93E0-446F-A4FE-D8C4752C5AAD}" sibTransId="{44C2F44D-C344-4342-B053-41B70156F313}"/>
    <dgm:cxn modelId="{848DAE16-BED9-4CC2-AF3E-84A64AA04F75}" type="presOf" srcId="{C47BFF91-DD69-40B3-8388-99F668DBC9C3}" destId="{369DA4D8-69D5-4201-AC9F-EDF1035CC067}" srcOrd="0" destOrd="3" presId="urn:microsoft.com/office/officeart/2005/8/layout/hList1"/>
    <dgm:cxn modelId="{D02CC319-2D06-47CB-853C-E22D54C52AA8}" srcId="{31786D76-F000-4674-9F69-36D602626F38}" destId="{C47BFF91-DD69-40B3-8388-99F668DBC9C3}" srcOrd="3" destOrd="0" parTransId="{8B1334B9-98C7-428A-A2FF-6ACF5413667F}" sibTransId="{B5D06DF1-84BB-4C7B-A9A5-4FC53947E754}"/>
    <dgm:cxn modelId="{0DBE401E-2E91-4ECF-94FF-E51EC1030C72}" srcId="{77FE0092-77D0-4E4F-8CDC-1E72F0623965}" destId="{DB585AAA-E494-45C1-9A44-55D636D194B8}" srcOrd="2" destOrd="0" parTransId="{5A2CC4E3-8BA3-4012-A612-19E39E4A1F11}" sibTransId="{6BE9C814-9FDA-4DFD-A781-E052E4C8C1E7}"/>
    <dgm:cxn modelId="{5B20C41E-FACF-44E4-B2F9-9E135241DB53}" type="presOf" srcId="{68352AD0-C0B2-4ABD-97B3-B3EAC28330AC}" destId="{96BE4E46-DBE9-4631-B94E-24B4CAC80C08}" srcOrd="0" destOrd="1" presId="urn:microsoft.com/office/officeart/2005/8/layout/hList1"/>
    <dgm:cxn modelId="{81368E23-087C-4AC0-8C26-616DE73EF7EC}" type="presOf" srcId="{77FE0092-77D0-4E4F-8CDC-1E72F0623965}" destId="{4E3ADFC7-AC42-4DF0-92C9-F2015E86888F}" srcOrd="0" destOrd="0" presId="urn:microsoft.com/office/officeart/2005/8/layout/hList1"/>
    <dgm:cxn modelId="{F6B9952B-0224-4E99-8C45-439C0071BAB0}" srcId="{1325394F-1C53-46C9-8787-B76D36145C90}" destId="{EB5723B2-344E-4E12-A9AA-18FB3169BADE}" srcOrd="2" destOrd="0" parTransId="{92389346-96C5-4B6E-8911-2F61AE36F611}" sibTransId="{340D4CB5-2A7A-4612-A626-7E48DCCED337}"/>
    <dgm:cxn modelId="{D3A7D635-06F3-4FD6-B4EA-ADAB6D2BE61D}" srcId="{31786D76-F000-4674-9F69-36D602626F38}" destId="{10E16DBB-8ACA-4CEB-8D7B-1720FF200B3F}" srcOrd="0" destOrd="0" parTransId="{5FCB1A1D-E326-4449-B4D6-A08E0D0141F7}" sibTransId="{D310928A-B905-4FBC-8F2C-D8ACE63AED47}"/>
    <dgm:cxn modelId="{88FE0E3D-80D7-4149-9A42-CC624B512D96}" type="presOf" srcId="{D3B1CE3F-281D-4F61-BF6E-C234A797E601}" destId="{369DA4D8-69D5-4201-AC9F-EDF1035CC067}" srcOrd="0" destOrd="4" presId="urn:microsoft.com/office/officeart/2005/8/layout/hList1"/>
    <dgm:cxn modelId="{4E7A7761-C84B-4E26-8C92-4700FECA6024}" srcId="{31786D76-F000-4674-9F69-36D602626F38}" destId="{2C6BF3A1-6213-4924-A27F-8C0388240364}" srcOrd="2" destOrd="0" parTransId="{BEEBD532-DD90-444A-B541-4313DEF8D86B}" sibTransId="{99AF66DB-ED7C-49E5-AED8-BC67D8D1F249}"/>
    <dgm:cxn modelId="{9A6DA166-7B54-4C26-9ACE-DC736BCF497C}" type="presOf" srcId="{44060C1E-A86B-488A-906B-04EF6C70F8E9}" destId="{96BE4E46-DBE9-4631-B94E-24B4CAC80C08}" srcOrd="0" destOrd="0" presId="urn:microsoft.com/office/officeart/2005/8/layout/hList1"/>
    <dgm:cxn modelId="{868C0E4B-B5CA-4C76-8AA2-CA385E05890D}" type="presOf" srcId="{10E16DBB-8ACA-4CEB-8D7B-1720FF200B3F}" destId="{369DA4D8-69D5-4201-AC9F-EDF1035CC067}" srcOrd="0" destOrd="0" presId="urn:microsoft.com/office/officeart/2005/8/layout/hList1"/>
    <dgm:cxn modelId="{B276994E-AFCE-43FC-8BDF-B2E5DBEE4712}" type="presOf" srcId="{31786D76-F000-4674-9F69-36D602626F38}" destId="{3BBFAC42-5A52-43DB-87F6-E31DCA31280F}" srcOrd="0" destOrd="0" presId="urn:microsoft.com/office/officeart/2005/8/layout/hList1"/>
    <dgm:cxn modelId="{75D24052-8DD8-4C42-8E0D-6CE27BFB7B0B}" srcId="{1325394F-1C53-46C9-8787-B76D36145C90}" destId="{77FE0092-77D0-4E4F-8CDC-1E72F0623965}" srcOrd="1" destOrd="0" parTransId="{E0E652F2-1F20-43E0-8390-F81715F05293}" sibTransId="{A67F3DD4-F0D6-4D7E-987E-8E1C02A5C258}"/>
    <dgm:cxn modelId="{8A214B52-2271-40AA-9360-1F717057620C}" type="presOf" srcId="{7BEE62B2-9090-4125-95E6-142D2B588A16}" destId="{F7731A9F-B758-4FCE-9F76-330145CAFFC6}" srcOrd="0" destOrd="1" presId="urn:microsoft.com/office/officeart/2005/8/layout/hList1"/>
    <dgm:cxn modelId="{8CAB3154-EA79-48F7-920D-5208A1D6E8D9}" srcId="{EB5723B2-344E-4E12-A9AA-18FB3169BADE}" destId="{7BEE62B2-9090-4125-95E6-142D2B588A16}" srcOrd="1" destOrd="0" parTransId="{C5AB85DE-58F6-44EC-A2C4-54AFF7ADBBB5}" sibTransId="{F53D2C72-90D6-4375-A332-EA4A7DB6F16E}"/>
    <dgm:cxn modelId="{C29D8F7B-DA74-4205-8E6D-D9B7555C55D4}" type="presOf" srcId="{2C6BF3A1-6213-4924-A27F-8C0388240364}" destId="{369DA4D8-69D5-4201-AC9F-EDF1035CC067}" srcOrd="0" destOrd="2" presId="urn:microsoft.com/office/officeart/2005/8/layout/hList1"/>
    <dgm:cxn modelId="{54D60B88-2623-4B0B-A931-1E0DE2DA8813}" srcId="{31786D76-F000-4674-9F69-36D602626F38}" destId="{52A70BD4-C6CB-4923-8E2C-0ADC3B30DC24}" srcOrd="1" destOrd="0" parTransId="{357B8C01-ED5F-4E8A-8A4A-FADC13348CDF}" sibTransId="{3D418F0A-3077-4598-A509-9B16C930BB96}"/>
    <dgm:cxn modelId="{D19DDD89-5C85-4C81-BDE9-F5B4890E58B9}" srcId="{31786D76-F000-4674-9F69-36D602626F38}" destId="{D3B1CE3F-281D-4F61-BF6E-C234A797E601}" srcOrd="4" destOrd="0" parTransId="{D299239E-2C84-4123-BEA4-4BAA69DAFF45}" sibTransId="{DE74D3E6-7591-4700-AAC2-80D6C0C14B55}"/>
    <dgm:cxn modelId="{9762688C-2637-4635-BF76-24D64309A30B}" srcId="{77FE0092-77D0-4E4F-8CDC-1E72F0623965}" destId="{002BAB89-D88D-4B00-AF7F-25B07CE91296}" srcOrd="3" destOrd="0" parTransId="{D03AFD94-D412-4447-B6FC-9CB9965B6C14}" sibTransId="{7EAB1302-B86A-498E-AA3E-93E45336DB4B}"/>
    <dgm:cxn modelId="{3B054F90-EB22-4BD8-BF57-94DDA1F01B01}" type="presOf" srcId="{52A70BD4-C6CB-4923-8E2C-0ADC3B30DC24}" destId="{369DA4D8-69D5-4201-AC9F-EDF1035CC067}" srcOrd="0" destOrd="1" presId="urn:microsoft.com/office/officeart/2005/8/layout/hList1"/>
    <dgm:cxn modelId="{5E0D5992-473F-4897-8594-C30C53F57073}" type="presOf" srcId="{1325394F-1C53-46C9-8787-B76D36145C90}" destId="{BDC4F164-060C-4130-AD53-DA755D157F94}" srcOrd="0" destOrd="0" presId="urn:microsoft.com/office/officeart/2005/8/layout/hList1"/>
    <dgm:cxn modelId="{223DB5A3-8A18-4241-8AF7-11C144968299}" type="presOf" srcId="{DB585AAA-E494-45C1-9A44-55D636D194B8}" destId="{96BE4E46-DBE9-4631-B94E-24B4CAC80C08}" srcOrd="0" destOrd="2" presId="urn:microsoft.com/office/officeart/2005/8/layout/hList1"/>
    <dgm:cxn modelId="{55A482B2-9F9D-4BEE-A7DF-E4F8CE955D19}" srcId="{EB5723B2-344E-4E12-A9AA-18FB3169BADE}" destId="{379AD7EB-8ECF-43FA-B364-354FA881E722}" srcOrd="0" destOrd="0" parTransId="{4828B5FC-0CA7-4EE1-B25A-8812F24EF38C}" sibTransId="{BD29468B-264D-4537-9C4A-01A0CF4979CB}"/>
    <dgm:cxn modelId="{EE8185B2-E1C8-40EB-946D-9560345D7EF4}" type="presOf" srcId="{002BAB89-D88D-4B00-AF7F-25B07CE91296}" destId="{96BE4E46-DBE9-4631-B94E-24B4CAC80C08}" srcOrd="0" destOrd="3" presId="urn:microsoft.com/office/officeart/2005/8/layout/hList1"/>
    <dgm:cxn modelId="{724277C1-30E7-4267-9B5C-3671047D7B3E}" srcId="{77FE0092-77D0-4E4F-8CDC-1E72F0623965}" destId="{44060C1E-A86B-488A-906B-04EF6C70F8E9}" srcOrd="0" destOrd="0" parTransId="{FA0BAD2C-D678-42DF-9D6B-A9FCB487EF32}" sibTransId="{2E59046D-4D7D-437D-A486-3471D661A815}"/>
    <dgm:cxn modelId="{E0B70ACB-D09C-4168-B9EA-9B614FD15C6C}" type="presOf" srcId="{EB5723B2-344E-4E12-A9AA-18FB3169BADE}" destId="{6484C3A5-4570-4BF5-BF7A-E4F0A4A6C871}" srcOrd="0" destOrd="0" presId="urn:microsoft.com/office/officeart/2005/8/layout/hList1"/>
    <dgm:cxn modelId="{08433AEB-5452-4658-AFAB-AA3ADC611D1C}" srcId="{77FE0092-77D0-4E4F-8CDC-1E72F0623965}" destId="{68352AD0-C0B2-4ABD-97B3-B3EAC28330AC}" srcOrd="1" destOrd="0" parTransId="{B55A56ED-FBEB-476C-9EE5-BFFC942D871E}" sibTransId="{08DE1923-368B-4E54-9D60-2861ACFDB2A4}"/>
    <dgm:cxn modelId="{95245448-FD42-499D-869C-D5CA0A69F20B}" type="presParOf" srcId="{BDC4F164-060C-4130-AD53-DA755D157F94}" destId="{D8D11308-624F-48C2-904E-E9487D66A032}" srcOrd="0" destOrd="0" presId="urn:microsoft.com/office/officeart/2005/8/layout/hList1"/>
    <dgm:cxn modelId="{7D954EFE-3941-4217-B1F8-F09D2CBC385C}" type="presParOf" srcId="{D8D11308-624F-48C2-904E-E9487D66A032}" destId="{3BBFAC42-5A52-43DB-87F6-E31DCA31280F}" srcOrd="0" destOrd="0" presId="urn:microsoft.com/office/officeart/2005/8/layout/hList1"/>
    <dgm:cxn modelId="{70DE119E-890C-4942-970C-F65E3D94A5AF}" type="presParOf" srcId="{D8D11308-624F-48C2-904E-E9487D66A032}" destId="{369DA4D8-69D5-4201-AC9F-EDF1035CC067}" srcOrd="1" destOrd="0" presId="urn:microsoft.com/office/officeart/2005/8/layout/hList1"/>
    <dgm:cxn modelId="{06C640CD-EE29-4BEF-885F-D037847DED55}" type="presParOf" srcId="{BDC4F164-060C-4130-AD53-DA755D157F94}" destId="{2E267A85-6B0C-495B-8494-419F3F2CB4B6}" srcOrd="1" destOrd="0" presId="urn:microsoft.com/office/officeart/2005/8/layout/hList1"/>
    <dgm:cxn modelId="{4F15537C-2E46-4200-9EAC-3B1481DBAF0C}" type="presParOf" srcId="{BDC4F164-060C-4130-AD53-DA755D157F94}" destId="{D26D4629-E51A-4022-BA62-6663B42E7447}" srcOrd="2" destOrd="0" presId="urn:microsoft.com/office/officeart/2005/8/layout/hList1"/>
    <dgm:cxn modelId="{350080BC-427E-4467-A539-ED467160D693}" type="presParOf" srcId="{D26D4629-E51A-4022-BA62-6663B42E7447}" destId="{4E3ADFC7-AC42-4DF0-92C9-F2015E86888F}" srcOrd="0" destOrd="0" presId="urn:microsoft.com/office/officeart/2005/8/layout/hList1"/>
    <dgm:cxn modelId="{2C7A7342-C216-40A1-9B8F-8F3FDAC2F5EE}" type="presParOf" srcId="{D26D4629-E51A-4022-BA62-6663B42E7447}" destId="{96BE4E46-DBE9-4631-B94E-24B4CAC80C08}" srcOrd="1" destOrd="0" presId="urn:microsoft.com/office/officeart/2005/8/layout/hList1"/>
    <dgm:cxn modelId="{4AC5A059-C8C6-4B71-B62D-09341AF9EA7F}" type="presParOf" srcId="{BDC4F164-060C-4130-AD53-DA755D157F94}" destId="{F36BA94B-D29C-453D-B624-1B79A696DB9C}" srcOrd="3" destOrd="0" presId="urn:microsoft.com/office/officeart/2005/8/layout/hList1"/>
    <dgm:cxn modelId="{C57A6004-D700-4396-91FD-CD43CB6BFF5B}" type="presParOf" srcId="{BDC4F164-060C-4130-AD53-DA755D157F94}" destId="{56410588-C9E9-4B4E-B1B2-CB4CC327A18C}" srcOrd="4" destOrd="0" presId="urn:microsoft.com/office/officeart/2005/8/layout/hList1"/>
    <dgm:cxn modelId="{7CAC6C5A-5420-492D-84F0-963CF90BB336}" type="presParOf" srcId="{56410588-C9E9-4B4E-B1B2-CB4CC327A18C}" destId="{6484C3A5-4570-4BF5-BF7A-E4F0A4A6C871}" srcOrd="0" destOrd="0" presId="urn:microsoft.com/office/officeart/2005/8/layout/hList1"/>
    <dgm:cxn modelId="{EC4043D1-EE7E-4593-BEAC-9DE9B6430683}" type="presParOf" srcId="{56410588-C9E9-4B4E-B1B2-CB4CC327A18C}" destId="{F7731A9F-B758-4FCE-9F76-330145CAFFC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8C1DDC-16BB-4239-941A-C87347E428E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89FCD-FB94-4672-8321-D55D35B59B4F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600" b="1" dirty="0"/>
            <a:t>Руководитель -стратег</a:t>
          </a:r>
        </a:p>
      </dgm:t>
    </dgm:pt>
    <dgm:pt modelId="{ED753AA7-E879-4324-94E0-43C27486109E}" type="parTrans" cxnId="{A3A675F3-862A-42B6-9EAA-69C92956C206}">
      <dgm:prSet/>
      <dgm:spPr/>
      <dgm:t>
        <a:bodyPr/>
        <a:lstStyle/>
        <a:p>
          <a:endParaRPr lang="ru-RU" sz="1400"/>
        </a:p>
      </dgm:t>
    </dgm:pt>
    <dgm:pt modelId="{701D9DCF-FBE8-4909-A47F-1287CFB9DCA1}" type="sibTrans" cxnId="{A3A675F3-862A-42B6-9EAA-69C92956C206}">
      <dgm:prSet/>
      <dgm:spPr/>
      <dgm:t>
        <a:bodyPr/>
        <a:lstStyle/>
        <a:p>
          <a:endParaRPr lang="ru-RU" sz="1400"/>
        </a:p>
      </dgm:t>
    </dgm:pt>
    <dgm:pt modelId="{7D1D1AA6-D63B-48CD-B6CD-5AE404451385}">
      <dgm:prSet phldrT="[Текст]" custT="1"/>
      <dgm:spPr/>
      <dgm:t>
        <a:bodyPr/>
        <a:lstStyle/>
        <a:p>
          <a:r>
            <a:rPr lang="ru-RU" sz="1400" dirty="0"/>
            <a:t>стратег</a:t>
          </a:r>
        </a:p>
      </dgm:t>
    </dgm:pt>
    <dgm:pt modelId="{7758CE4C-ED1A-401F-B54B-17FEC331DA16}" type="parTrans" cxnId="{D7C37B9D-2B1C-4926-A28D-E523E23DAF9F}">
      <dgm:prSet/>
      <dgm:spPr/>
      <dgm:t>
        <a:bodyPr/>
        <a:lstStyle/>
        <a:p>
          <a:endParaRPr lang="ru-RU" sz="1400"/>
        </a:p>
      </dgm:t>
    </dgm:pt>
    <dgm:pt modelId="{3F286667-5747-47F4-990E-4D5CFF09B04D}" type="sibTrans" cxnId="{D7C37B9D-2B1C-4926-A28D-E523E23DAF9F}">
      <dgm:prSet/>
      <dgm:spPr/>
      <dgm:t>
        <a:bodyPr/>
        <a:lstStyle/>
        <a:p>
          <a:endParaRPr lang="ru-RU" sz="1400"/>
        </a:p>
      </dgm:t>
    </dgm:pt>
    <dgm:pt modelId="{13874FB7-22A1-45F1-9E31-016576B02EE7}">
      <dgm:prSet custT="1"/>
      <dgm:spPr>
        <a:solidFill>
          <a:schemeClr val="accent1"/>
        </a:solidFill>
      </dgm:spPr>
      <dgm:t>
        <a:bodyPr/>
        <a:lstStyle/>
        <a:p>
          <a:r>
            <a:rPr lang="ru-RU" sz="1600" b="1" dirty="0"/>
            <a:t>Руководитель - менеджер</a:t>
          </a:r>
        </a:p>
      </dgm:t>
    </dgm:pt>
    <dgm:pt modelId="{B8E09591-A699-49AA-B9F0-9E3C78DFA113}" type="parTrans" cxnId="{BE1CB93F-F91D-4BC2-94E4-E554ED981DE0}">
      <dgm:prSet/>
      <dgm:spPr/>
      <dgm:t>
        <a:bodyPr/>
        <a:lstStyle/>
        <a:p>
          <a:endParaRPr lang="ru-RU" sz="1400"/>
        </a:p>
      </dgm:t>
    </dgm:pt>
    <dgm:pt modelId="{9246935C-F9AA-47FC-BD1F-B82B94EC98D6}" type="sibTrans" cxnId="{BE1CB93F-F91D-4BC2-94E4-E554ED981DE0}">
      <dgm:prSet custT="1"/>
      <dgm:spPr>
        <a:solidFill>
          <a:schemeClr val="accent4"/>
        </a:solidFill>
      </dgm:spPr>
      <dgm:t>
        <a:bodyPr/>
        <a:lstStyle/>
        <a:p>
          <a:endParaRPr lang="ru-RU" sz="1400"/>
        </a:p>
      </dgm:t>
    </dgm:pt>
    <dgm:pt modelId="{7F5511F8-B111-4287-A468-9481B155DFD3}">
      <dgm:prSet custT="1"/>
      <dgm:spPr/>
      <dgm:t>
        <a:bodyPr/>
        <a:lstStyle/>
        <a:p>
          <a:r>
            <a:rPr lang="ru-RU" sz="1400" dirty="0"/>
            <a:t>ориентация на формальные показатели успеваемости</a:t>
          </a:r>
        </a:p>
      </dgm:t>
    </dgm:pt>
    <dgm:pt modelId="{B57FFF48-E1D1-4925-9FAD-7D8A6615547C}" type="parTrans" cxnId="{FD821250-35B5-43FA-B103-A169CDCA9CF9}">
      <dgm:prSet/>
      <dgm:spPr/>
      <dgm:t>
        <a:bodyPr/>
        <a:lstStyle/>
        <a:p>
          <a:endParaRPr lang="ru-RU" sz="1400"/>
        </a:p>
      </dgm:t>
    </dgm:pt>
    <dgm:pt modelId="{2727D4B0-72E3-41FF-B303-213D1D4E12FD}" type="sibTrans" cxnId="{FD821250-35B5-43FA-B103-A169CDCA9CF9}">
      <dgm:prSet/>
      <dgm:spPr/>
      <dgm:t>
        <a:bodyPr/>
        <a:lstStyle/>
        <a:p>
          <a:endParaRPr lang="ru-RU" sz="1400"/>
        </a:p>
      </dgm:t>
    </dgm:pt>
    <dgm:pt modelId="{41756923-E8E2-4785-AC04-B947F68FE83A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b="1" dirty="0"/>
            <a:t>Руководитель -визионер </a:t>
          </a:r>
        </a:p>
      </dgm:t>
    </dgm:pt>
    <dgm:pt modelId="{C81700B5-36F5-4D82-96FC-6CAF0F7D687E}" type="parTrans" cxnId="{6B74437D-D66F-4363-B276-D093AD2921D1}">
      <dgm:prSet/>
      <dgm:spPr/>
      <dgm:t>
        <a:bodyPr/>
        <a:lstStyle/>
        <a:p>
          <a:endParaRPr lang="ru-RU" sz="1400"/>
        </a:p>
      </dgm:t>
    </dgm:pt>
    <dgm:pt modelId="{20692151-9B41-4F97-AFB1-1E4FCFCCDB43}" type="sibTrans" cxnId="{6B74437D-D66F-4363-B276-D093AD2921D1}">
      <dgm:prSet custT="1"/>
      <dgm:spPr>
        <a:solidFill>
          <a:schemeClr val="accent4"/>
        </a:solidFill>
      </dgm:spPr>
      <dgm:t>
        <a:bodyPr/>
        <a:lstStyle/>
        <a:p>
          <a:endParaRPr lang="ru-RU" sz="1400"/>
        </a:p>
      </dgm:t>
    </dgm:pt>
    <dgm:pt modelId="{D6B5BE7F-9718-4A0C-9742-7189EE9C30DF}">
      <dgm:prSet custT="1"/>
      <dgm:spPr/>
      <dgm:t>
        <a:bodyPr/>
        <a:lstStyle/>
        <a:p>
          <a:r>
            <a:rPr lang="ru-RU" sz="1400" dirty="0"/>
            <a:t>вдохновляет и направляет,  наделяет полномочиями сотрудников, родителей, обучающихся</a:t>
          </a:r>
        </a:p>
      </dgm:t>
    </dgm:pt>
    <dgm:pt modelId="{B51C4ED5-327D-4F5C-9E0F-C41DF7A7918D}" type="parTrans" cxnId="{0A13F997-1A75-4932-8850-EBF3C170EAD0}">
      <dgm:prSet/>
      <dgm:spPr/>
      <dgm:t>
        <a:bodyPr/>
        <a:lstStyle/>
        <a:p>
          <a:endParaRPr lang="ru-RU" sz="1400"/>
        </a:p>
      </dgm:t>
    </dgm:pt>
    <dgm:pt modelId="{0EA1FEEF-6B2C-4473-84F8-A6DBB4264D66}" type="sibTrans" cxnId="{0A13F997-1A75-4932-8850-EBF3C170EAD0}">
      <dgm:prSet/>
      <dgm:spPr/>
      <dgm:t>
        <a:bodyPr/>
        <a:lstStyle/>
        <a:p>
          <a:endParaRPr lang="ru-RU" sz="1400"/>
        </a:p>
      </dgm:t>
    </dgm:pt>
    <dgm:pt modelId="{EA4332C6-45B5-44CC-935E-866F9C91D253}">
      <dgm:prSet custT="1"/>
      <dgm:spPr/>
      <dgm:t>
        <a:bodyPr/>
        <a:lstStyle/>
        <a:p>
          <a:r>
            <a:rPr lang="ru-RU" sz="1400" dirty="0"/>
            <a:t>организатор</a:t>
          </a:r>
        </a:p>
      </dgm:t>
    </dgm:pt>
    <dgm:pt modelId="{1E7345A0-F683-4BB1-9174-5BE586D8863F}" type="parTrans" cxnId="{8B801FCB-8326-4AFB-B06B-05C79D8E9FC6}">
      <dgm:prSet/>
      <dgm:spPr/>
      <dgm:t>
        <a:bodyPr/>
        <a:lstStyle/>
        <a:p>
          <a:endParaRPr lang="ru-RU" sz="1400"/>
        </a:p>
      </dgm:t>
    </dgm:pt>
    <dgm:pt modelId="{E3857FBC-322D-4953-A501-C161CBDB01A5}" type="sibTrans" cxnId="{8B801FCB-8326-4AFB-B06B-05C79D8E9FC6}">
      <dgm:prSet/>
      <dgm:spPr/>
      <dgm:t>
        <a:bodyPr/>
        <a:lstStyle/>
        <a:p>
          <a:endParaRPr lang="ru-RU" sz="1400"/>
        </a:p>
      </dgm:t>
    </dgm:pt>
    <dgm:pt modelId="{2F611904-AFDB-4F80-BD27-0E5A96FB3EC0}">
      <dgm:prSet custT="1"/>
      <dgm:spPr/>
      <dgm:t>
        <a:bodyPr/>
        <a:lstStyle/>
        <a:p>
          <a:r>
            <a:rPr lang="ru-RU" sz="1400" dirty="0"/>
            <a:t>идеолог</a:t>
          </a:r>
        </a:p>
      </dgm:t>
    </dgm:pt>
    <dgm:pt modelId="{A2D66424-2946-4DE1-8C4C-E92A36808BBC}" type="parTrans" cxnId="{38E3D983-A026-4FC5-ADCF-6CF9C210E326}">
      <dgm:prSet/>
      <dgm:spPr/>
      <dgm:t>
        <a:bodyPr/>
        <a:lstStyle/>
        <a:p>
          <a:endParaRPr lang="ru-RU" sz="1400"/>
        </a:p>
      </dgm:t>
    </dgm:pt>
    <dgm:pt modelId="{4747A36D-4050-4266-AF27-C6E49600B235}" type="sibTrans" cxnId="{38E3D983-A026-4FC5-ADCF-6CF9C210E326}">
      <dgm:prSet/>
      <dgm:spPr/>
      <dgm:t>
        <a:bodyPr/>
        <a:lstStyle/>
        <a:p>
          <a:endParaRPr lang="ru-RU" sz="1400"/>
        </a:p>
      </dgm:t>
    </dgm:pt>
    <dgm:pt modelId="{0C4C87A7-5C30-4AF2-92FF-FD24BA37F4AF}">
      <dgm:prSet phldrT="[Текст]" custT="1"/>
      <dgm:spPr/>
      <dgm:t>
        <a:bodyPr/>
        <a:lstStyle/>
        <a:p>
          <a:r>
            <a:rPr lang="ru-RU" sz="1400" dirty="0"/>
            <a:t>ставит опережающие время задачи, находит пути их решения в постоянно изменяющихся условиях образования и в команде единомышленников</a:t>
          </a:r>
        </a:p>
      </dgm:t>
    </dgm:pt>
    <dgm:pt modelId="{AD507E44-92BB-4D32-BE29-75BD6AD32B9F}" type="parTrans" cxnId="{EECE9C17-0E57-458B-8E39-A2950A16AE2F}">
      <dgm:prSet/>
      <dgm:spPr/>
      <dgm:t>
        <a:bodyPr/>
        <a:lstStyle/>
        <a:p>
          <a:endParaRPr lang="ru-RU" sz="1400"/>
        </a:p>
      </dgm:t>
    </dgm:pt>
    <dgm:pt modelId="{3CBE02A6-AEBC-4D41-8AC1-0FCD5412CF4A}" type="sibTrans" cxnId="{EECE9C17-0E57-458B-8E39-A2950A16AE2F}">
      <dgm:prSet/>
      <dgm:spPr/>
      <dgm:t>
        <a:bodyPr/>
        <a:lstStyle/>
        <a:p>
          <a:endParaRPr lang="ru-RU" sz="1400"/>
        </a:p>
      </dgm:t>
    </dgm:pt>
    <dgm:pt modelId="{FD9E10C5-0579-4A6D-97F4-8710C9DDF708}" type="pres">
      <dgm:prSet presAssocID="{268C1DDC-16BB-4239-941A-C87347E428E0}" presName="linearFlow" presStyleCnt="0">
        <dgm:presLayoutVars>
          <dgm:dir/>
          <dgm:animLvl val="lvl"/>
          <dgm:resizeHandles val="exact"/>
        </dgm:presLayoutVars>
      </dgm:prSet>
      <dgm:spPr/>
    </dgm:pt>
    <dgm:pt modelId="{C5D183B9-3B79-41B4-A688-A76DA6DBA4D7}" type="pres">
      <dgm:prSet presAssocID="{13874FB7-22A1-45F1-9E31-016576B02EE7}" presName="composite" presStyleCnt="0"/>
      <dgm:spPr/>
    </dgm:pt>
    <dgm:pt modelId="{52910C66-E028-4BD6-AA35-EDDFEBFEC349}" type="pres">
      <dgm:prSet presAssocID="{13874FB7-22A1-45F1-9E31-016576B02EE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B811DF8-E442-4A3E-847C-97061F9633CD}" type="pres">
      <dgm:prSet presAssocID="{13874FB7-22A1-45F1-9E31-016576B02EE7}" presName="parSh" presStyleLbl="node1" presStyleIdx="0" presStyleCnt="3"/>
      <dgm:spPr/>
    </dgm:pt>
    <dgm:pt modelId="{47F0CF9E-0E52-4DCA-B74A-22244EBDDBF8}" type="pres">
      <dgm:prSet presAssocID="{13874FB7-22A1-45F1-9E31-016576B02EE7}" presName="desTx" presStyleLbl="fgAcc1" presStyleIdx="0" presStyleCnt="3" custScaleX="126105">
        <dgm:presLayoutVars>
          <dgm:bulletEnabled val="1"/>
        </dgm:presLayoutVars>
      </dgm:prSet>
      <dgm:spPr/>
    </dgm:pt>
    <dgm:pt modelId="{E76CA724-52ED-4C7F-8B9A-CFDB1C6668B4}" type="pres">
      <dgm:prSet presAssocID="{9246935C-F9AA-47FC-BD1F-B82B94EC98D6}" presName="sibTrans" presStyleLbl="sibTrans2D1" presStyleIdx="0" presStyleCnt="2"/>
      <dgm:spPr/>
    </dgm:pt>
    <dgm:pt modelId="{E33CD1B2-39DE-4101-A797-959669BBF862}" type="pres">
      <dgm:prSet presAssocID="{9246935C-F9AA-47FC-BD1F-B82B94EC98D6}" presName="connTx" presStyleLbl="sibTrans2D1" presStyleIdx="0" presStyleCnt="2"/>
      <dgm:spPr/>
    </dgm:pt>
    <dgm:pt modelId="{8E076319-2B8C-41AA-BCB9-81928F4C05DF}" type="pres">
      <dgm:prSet presAssocID="{41756923-E8E2-4785-AC04-B947F68FE83A}" presName="composite" presStyleCnt="0"/>
      <dgm:spPr/>
    </dgm:pt>
    <dgm:pt modelId="{989CD331-85B3-4D49-B715-A480E175D36B}" type="pres">
      <dgm:prSet presAssocID="{41756923-E8E2-4785-AC04-B947F68FE83A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62ABE02-05B7-4C88-BA37-59749441EDDC}" type="pres">
      <dgm:prSet presAssocID="{41756923-E8E2-4785-AC04-B947F68FE83A}" presName="parSh" presStyleLbl="node1" presStyleIdx="1" presStyleCnt="3"/>
      <dgm:spPr/>
    </dgm:pt>
    <dgm:pt modelId="{5766AD5A-DA48-45FD-AE49-80BBDF4ACBA3}" type="pres">
      <dgm:prSet presAssocID="{41756923-E8E2-4785-AC04-B947F68FE83A}" presName="desTx" presStyleLbl="fgAcc1" presStyleIdx="1" presStyleCnt="3" custScaleX="122311">
        <dgm:presLayoutVars>
          <dgm:bulletEnabled val="1"/>
        </dgm:presLayoutVars>
      </dgm:prSet>
      <dgm:spPr/>
    </dgm:pt>
    <dgm:pt modelId="{ADD5EBE9-5698-4E71-9709-60BA15E49FDE}" type="pres">
      <dgm:prSet presAssocID="{20692151-9B41-4F97-AFB1-1E4FCFCCDB43}" presName="sibTrans" presStyleLbl="sibTrans2D1" presStyleIdx="1" presStyleCnt="2"/>
      <dgm:spPr/>
    </dgm:pt>
    <dgm:pt modelId="{CC9592D6-A961-405C-B4A0-9AAA0FEFE0D7}" type="pres">
      <dgm:prSet presAssocID="{20692151-9B41-4F97-AFB1-1E4FCFCCDB43}" presName="connTx" presStyleLbl="sibTrans2D1" presStyleIdx="1" presStyleCnt="2"/>
      <dgm:spPr/>
    </dgm:pt>
    <dgm:pt modelId="{1DCEB6DE-EFA3-497C-8566-222B7E451BCD}" type="pres">
      <dgm:prSet presAssocID="{DCC89FCD-FB94-4672-8321-D55D35B59B4F}" presName="composite" presStyleCnt="0"/>
      <dgm:spPr/>
    </dgm:pt>
    <dgm:pt modelId="{0445AC71-C215-495B-975B-E42B1DFBF220}" type="pres">
      <dgm:prSet presAssocID="{DCC89FCD-FB94-4672-8321-D55D35B59B4F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00DF7EE-14E3-4FAC-8514-48B4548A441E}" type="pres">
      <dgm:prSet presAssocID="{DCC89FCD-FB94-4672-8321-D55D35B59B4F}" presName="parSh" presStyleLbl="node1" presStyleIdx="2" presStyleCnt="3"/>
      <dgm:spPr/>
    </dgm:pt>
    <dgm:pt modelId="{6A38C637-AFF5-4546-AC29-C580968F01BA}" type="pres">
      <dgm:prSet presAssocID="{DCC89FCD-FB94-4672-8321-D55D35B59B4F}" presName="desTx" presStyleLbl="fgAcc1" presStyleIdx="2" presStyleCnt="3" custScaleX="116823">
        <dgm:presLayoutVars>
          <dgm:bulletEnabled val="1"/>
        </dgm:presLayoutVars>
      </dgm:prSet>
      <dgm:spPr/>
    </dgm:pt>
  </dgm:ptLst>
  <dgm:cxnLst>
    <dgm:cxn modelId="{A1D9DC11-9B4C-4E6D-ABEE-D6CBC0312102}" type="presOf" srcId="{41756923-E8E2-4785-AC04-B947F68FE83A}" destId="{462ABE02-05B7-4C88-BA37-59749441EDDC}" srcOrd="1" destOrd="0" presId="urn:microsoft.com/office/officeart/2005/8/layout/process3"/>
    <dgm:cxn modelId="{EECE9C17-0E57-458B-8E39-A2950A16AE2F}" srcId="{DCC89FCD-FB94-4672-8321-D55D35B59B4F}" destId="{0C4C87A7-5C30-4AF2-92FF-FD24BA37F4AF}" srcOrd="1" destOrd="0" parTransId="{AD507E44-92BB-4D32-BE29-75BD6AD32B9F}" sibTransId="{3CBE02A6-AEBC-4D41-8AC1-0FCD5412CF4A}"/>
    <dgm:cxn modelId="{8A6B6823-E731-46F2-85A9-83C4606623C9}" type="presOf" srcId="{13874FB7-22A1-45F1-9E31-016576B02EE7}" destId="{52910C66-E028-4BD6-AA35-EDDFEBFEC349}" srcOrd="0" destOrd="0" presId="urn:microsoft.com/office/officeart/2005/8/layout/process3"/>
    <dgm:cxn modelId="{869B3338-7748-481D-8A72-9D717E5D5B4E}" type="presOf" srcId="{2F611904-AFDB-4F80-BD27-0E5A96FB3EC0}" destId="{5766AD5A-DA48-45FD-AE49-80BBDF4ACBA3}" srcOrd="0" destOrd="0" presId="urn:microsoft.com/office/officeart/2005/8/layout/process3"/>
    <dgm:cxn modelId="{BE1CB93F-F91D-4BC2-94E4-E554ED981DE0}" srcId="{268C1DDC-16BB-4239-941A-C87347E428E0}" destId="{13874FB7-22A1-45F1-9E31-016576B02EE7}" srcOrd="0" destOrd="0" parTransId="{B8E09591-A699-49AA-B9F0-9E3C78DFA113}" sibTransId="{9246935C-F9AA-47FC-BD1F-B82B94EC98D6}"/>
    <dgm:cxn modelId="{82CE5E46-E3C4-4441-AFCA-53CE8E6919B2}" type="presOf" srcId="{9246935C-F9AA-47FC-BD1F-B82B94EC98D6}" destId="{E33CD1B2-39DE-4101-A797-959669BBF862}" srcOrd="1" destOrd="0" presId="urn:microsoft.com/office/officeart/2005/8/layout/process3"/>
    <dgm:cxn modelId="{F5E9314A-44D8-44FA-83CE-1E3743CDEEF3}" type="presOf" srcId="{EA4332C6-45B5-44CC-935E-866F9C91D253}" destId="{47F0CF9E-0E52-4DCA-B74A-22244EBDDBF8}" srcOrd="0" destOrd="0" presId="urn:microsoft.com/office/officeart/2005/8/layout/process3"/>
    <dgm:cxn modelId="{FD821250-35B5-43FA-B103-A169CDCA9CF9}" srcId="{13874FB7-22A1-45F1-9E31-016576B02EE7}" destId="{7F5511F8-B111-4287-A468-9481B155DFD3}" srcOrd="1" destOrd="0" parTransId="{B57FFF48-E1D1-4925-9FAD-7D8A6615547C}" sibTransId="{2727D4B0-72E3-41FF-B303-213D1D4E12FD}"/>
    <dgm:cxn modelId="{3F25EA72-8C01-425D-B500-7971F39277A1}" type="presOf" srcId="{7D1D1AA6-D63B-48CD-B6CD-5AE404451385}" destId="{6A38C637-AFF5-4546-AC29-C580968F01BA}" srcOrd="0" destOrd="0" presId="urn:microsoft.com/office/officeart/2005/8/layout/process3"/>
    <dgm:cxn modelId="{AA639759-CAFE-4B53-89D9-9D08B378205E}" type="presOf" srcId="{20692151-9B41-4F97-AFB1-1E4FCFCCDB43}" destId="{ADD5EBE9-5698-4E71-9709-60BA15E49FDE}" srcOrd="0" destOrd="0" presId="urn:microsoft.com/office/officeart/2005/8/layout/process3"/>
    <dgm:cxn modelId="{FECCEA7A-5976-4EF2-8C9B-7AF191C332C8}" type="presOf" srcId="{41756923-E8E2-4785-AC04-B947F68FE83A}" destId="{989CD331-85B3-4D49-B715-A480E175D36B}" srcOrd="0" destOrd="0" presId="urn:microsoft.com/office/officeart/2005/8/layout/process3"/>
    <dgm:cxn modelId="{6B74437D-D66F-4363-B276-D093AD2921D1}" srcId="{268C1DDC-16BB-4239-941A-C87347E428E0}" destId="{41756923-E8E2-4785-AC04-B947F68FE83A}" srcOrd="1" destOrd="0" parTransId="{C81700B5-36F5-4D82-96FC-6CAF0F7D687E}" sibTransId="{20692151-9B41-4F97-AFB1-1E4FCFCCDB43}"/>
    <dgm:cxn modelId="{38E3D983-A026-4FC5-ADCF-6CF9C210E326}" srcId="{41756923-E8E2-4785-AC04-B947F68FE83A}" destId="{2F611904-AFDB-4F80-BD27-0E5A96FB3EC0}" srcOrd="0" destOrd="0" parTransId="{A2D66424-2946-4DE1-8C4C-E92A36808BBC}" sibTransId="{4747A36D-4050-4266-AF27-C6E49600B235}"/>
    <dgm:cxn modelId="{0A13F997-1A75-4932-8850-EBF3C170EAD0}" srcId="{41756923-E8E2-4785-AC04-B947F68FE83A}" destId="{D6B5BE7F-9718-4A0C-9742-7189EE9C30DF}" srcOrd="1" destOrd="0" parTransId="{B51C4ED5-327D-4F5C-9E0F-C41DF7A7918D}" sibTransId="{0EA1FEEF-6B2C-4473-84F8-A6DBB4264D66}"/>
    <dgm:cxn modelId="{D7C37B9D-2B1C-4926-A28D-E523E23DAF9F}" srcId="{DCC89FCD-FB94-4672-8321-D55D35B59B4F}" destId="{7D1D1AA6-D63B-48CD-B6CD-5AE404451385}" srcOrd="0" destOrd="0" parTransId="{7758CE4C-ED1A-401F-B54B-17FEC331DA16}" sibTransId="{3F286667-5747-47F4-990E-4D5CFF09B04D}"/>
    <dgm:cxn modelId="{285E9FA4-9260-4C28-8CCA-55148D271746}" type="presOf" srcId="{0C4C87A7-5C30-4AF2-92FF-FD24BA37F4AF}" destId="{6A38C637-AFF5-4546-AC29-C580968F01BA}" srcOrd="0" destOrd="1" presId="urn:microsoft.com/office/officeart/2005/8/layout/process3"/>
    <dgm:cxn modelId="{54A21AAE-E112-49F0-9B59-C738B7B0E76C}" type="presOf" srcId="{268C1DDC-16BB-4239-941A-C87347E428E0}" destId="{FD9E10C5-0579-4A6D-97F4-8710C9DDF708}" srcOrd="0" destOrd="0" presId="urn:microsoft.com/office/officeart/2005/8/layout/process3"/>
    <dgm:cxn modelId="{CA44FCAF-5BBB-460E-9939-C88B7A7FDC8E}" type="presOf" srcId="{D6B5BE7F-9718-4A0C-9742-7189EE9C30DF}" destId="{5766AD5A-DA48-45FD-AE49-80BBDF4ACBA3}" srcOrd="0" destOrd="1" presId="urn:microsoft.com/office/officeart/2005/8/layout/process3"/>
    <dgm:cxn modelId="{F6B2ECB8-28B4-48F0-9496-8FAF50CFE618}" type="presOf" srcId="{7F5511F8-B111-4287-A468-9481B155DFD3}" destId="{47F0CF9E-0E52-4DCA-B74A-22244EBDDBF8}" srcOrd="0" destOrd="1" presId="urn:microsoft.com/office/officeart/2005/8/layout/process3"/>
    <dgm:cxn modelId="{E64D2DC7-A565-4A0C-ACBC-5814C0161E23}" type="presOf" srcId="{9246935C-F9AA-47FC-BD1F-B82B94EC98D6}" destId="{E76CA724-52ED-4C7F-8B9A-CFDB1C6668B4}" srcOrd="0" destOrd="0" presId="urn:microsoft.com/office/officeart/2005/8/layout/process3"/>
    <dgm:cxn modelId="{8B801FCB-8326-4AFB-B06B-05C79D8E9FC6}" srcId="{13874FB7-22A1-45F1-9E31-016576B02EE7}" destId="{EA4332C6-45B5-44CC-935E-866F9C91D253}" srcOrd="0" destOrd="0" parTransId="{1E7345A0-F683-4BB1-9174-5BE586D8863F}" sibTransId="{E3857FBC-322D-4953-A501-C161CBDB01A5}"/>
    <dgm:cxn modelId="{9CEBC6D8-EDEE-467A-ABF9-44383737E123}" type="presOf" srcId="{13874FB7-22A1-45F1-9E31-016576B02EE7}" destId="{1B811DF8-E442-4A3E-847C-97061F9633CD}" srcOrd="1" destOrd="0" presId="urn:microsoft.com/office/officeart/2005/8/layout/process3"/>
    <dgm:cxn modelId="{A3A675F3-862A-42B6-9EAA-69C92956C206}" srcId="{268C1DDC-16BB-4239-941A-C87347E428E0}" destId="{DCC89FCD-FB94-4672-8321-D55D35B59B4F}" srcOrd="2" destOrd="0" parTransId="{ED753AA7-E879-4324-94E0-43C27486109E}" sibTransId="{701D9DCF-FBE8-4909-A47F-1287CFB9DCA1}"/>
    <dgm:cxn modelId="{9D74D2F4-AD7D-4566-8FF1-2BB0D09ED452}" type="presOf" srcId="{20692151-9B41-4F97-AFB1-1E4FCFCCDB43}" destId="{CC9592D6-A961-405C-B4A0-9AAA0FEFE0D7}" srcOrd="1" destOrd="0" presId="urn:microsoft.com/office/officeart/2005/8/layout/process3"/>
    <dgm:cxn modelId="{761AADF7-F1EA-4C1C-A659-C7F265E2492E}" type="presOf" srcId="{DCC89FCD-FB94-4672-8321-D55D35B59B4F}" destId="{900DF7EE-14E3-4FAC-8514-48B4548A441E}" srcOrd="1" destOrd="0" presId="urn:microsoft.com/office/officeart/2005/8/layout/process3"/>
    <dgm:cxn modelId="{BDB5CCFE-5888-4548-AD52-D18C57C8AC5F}" type="presOf" srcId="{DCC89FCD-FB94-4672-8321-D55D35B59B4F}" destId="{0445AC71-C215-495B-975B-E42B1DFBF220}" srcOrd="0" destOrd="0" presId="urn:microsoft.com/office/officeart/2005/8/layout/process3"/>
    <dgm:cxn modelId="{EB9FDBC9-96DA-4862-B33B-954378BA50E7}" type="presParOf" srcId="{FD9E10C5-0579-4A6D-97F4-8710C9DDF708}" destId="{C5D183B9-3B79-41B4-A688-A76DA6DBA4D7}" srcOrd="0" destOrd="0" presId="urn:microsoft.com/office/officeart/2005/8/layout/process3"/>
    <dgm:cxn modelId="{1ED4BB8D-5539-49B3-94F6-68B576F03DBE}" type="presParOf" srcId="{C5D183B9-3B79-41B4-A688-A76DA6DBA4D7}" destId="{52910C66-E028-4BD6-AA35-EDDFEBFEC349}" srcOrd="0" destOrd="0" presId="urn:microsoft.com/office/officeart/2005/8/layout/process3"/>
    <dgm:cxn modelId="{739F18C3-D6D6-434D-98C1-137023F1EDD2}" type="presParOf" srcId="{C5D183B9-3B79-41B4-A688-A76DA6DBA4D7}" destId="{1B811DF8-E442-4A3E-847C-97061F9633CD}" srcOrd="1" destOrd="0" presId="urn:microsoft.com/office/officeart/2005/8/layout/process3"/>
    <dgm:cxn modelId="{283A2C5C-2716-49CF-8D8D-C48743A578EB}" type="presParOf" srcId="{C5D183B9-3B79-41B4-A688-A76DA6DBA4D7}" destId="{47F0CF9E-0E52-4DCA-B74A-22244EBDDBF8}" srcOrd="2" destOrd="0" presId="urn:microsoft.com/office/officeart/2005/8/layout/process3"/>
    <dgm:cxn modelId="{54F23EDE-FB22-48ED-9685-B49F81A90DBA}" type="presParOf" srcId="{FD9E10C5-0579-4A6D-97F4-8710C9DDF708}" destId="{E76CA724-52ED-4C7F-8B9A-CFDB1C6668B4}" srcOrd="1" destOrd="0" presId="urn:microsoft.com/office/officeart/2005/8/layout/process3"/>
    <dgm:cxn modelId="{FB2E109D-EB96-4C1E-888A-35C28AB29494}" type="presParOf" srcId="{E76CA724-52ED-4C7F-8B9A-CFDB1C6668B4}" destId="{E33CD1B2-39DE-4101-A797-959669BBF862}" srcOrd="0" destOrd="0" presId="urn:microsoft.com/office/officeart/2005/8/layout/process3"/>
    <dgm:cxn modelId="{38484680-4257-487B-B2C2-1B5F1AFD8368}" type="presParOf" srcId="{FD9E10C5-0579-4A6D-97F4-8710C9DDF708}" destId="{8E076319-2B8C-41AA-BCB9-81928F4C05DF}" srcOrd="2" destOrd="0" presId="urn:microsoft.com/office/officeart/2005/8/layout/process3"/>
    <dgm:cxn modelId="{BCAC156D-2133-45A9-8206-335CCAF5D53E}" type="presParOf" srcId="{8E076319-2B8C-41AA-BCB9-81928F4C05DF}" destId="{989CD331-85B3-4D49-B715-A480E175D36B}" srcOrd="0" destOrd="0" presId="urn:microsoft.com/office/officeart/2005/8/layout/process3"/>
    <dgm:cxn modelId="{CD6C9EB3-9C71-451B-A8FB-9968E60D2D81}" type="presParOf" srcId="{8E076319-2B8C-41AA-BCB9-81928F4C05DF}" destId="{462ABE02-05B7-4C88-BA37-59749441EDDC}" srcOrd="1" destOrd="0" presId="urn:microsoft.com/office/officeart/2005/8/layout/process3"/>
    <dgm:cxn modelId="{FF62BD3F-173A-4728-B784-3A3A0430C10D}" type="presParOf" srcId="{8E076319-2B8C-41AA-BCB9-81928F4C05DF}" destId="{5766AD5A-DA48-45FD-AE49-80BBDF4ACBA3}" srcOrd="2" destOrd="0" presId="urn:microsoft.com/office/officeart/2005/8/layout/process3"/>
    <dgm:cxn modelId="{C3962D46-6EF1-4284-8F9A-C061E2A14DBE}" type="presParOf" srcId="{FD9E10C5-0579-4A6D-97F4-8710C9DDF708}" destId="{ADD5EBE9-5698-4E71-9709-60BA15E49FDE}" srcOrd="3" destOrd="0" presId="urn:microsoft.com/office/officeart/2005/8/layout/process3"/>
    <dgm:cxn modelId="{C6D444E3-061D-43E5-A208-70DA7B32EAC7}" type="presParOf" srcId="{ADD5EBE9-5698-4E71-9709-60BA15E49FDE}" destId="{CC9592D6-A961-405C-B4A0-9AAA0FEFE0D7}" srcOrd="0" destOrd="0" presId="urn:microsoft.com/office/officeart/2005/8/layout/process3"/>
    <dgm:cxn modelId="{C9421C69-20AB-4C85-999B-D8BA30325B60}" type="presParOf" srcId="{FD9E10C5-0579-4A6D-97F4-8710C9DDF708}" destId="{1DCEB6DE-EFA3-497C-8566-222B7E451BCD}" srcOrd="4" destOrd="0" presId="urn:microsoft.com/office/officeart/2005/8/layout/process3"/>
    <dgm:cxn modelId="{EF002DE3-4E0F-499C-8E34-B6874A68DE3E}" type="presParOf" srcId="{1DCEB6DE-EFA3-497C-8566-222B7E451BCD}" destId="{0445AC71-C215-495B-975B-E42B1DFBF220}" srcOrd="0" destOrd="0" presId="urn:microsoft.com/office/officeart/2005/8/layout/process3"/>
    <dgm:cxn modelId="{E5F6C7AA-D372-4E2E-BAB5-CEAE922EBFC8}" type="presParOf" srcId="{1DCEB6DE-EFA3-497C-8566-222B7E451BCD}" destId="{900DF7EE-14E3-4FAC-8514-48B4548A441E}" srcOrd="1" destOrd="0" presId="urn:microsoft.com/office/officeart/2005/8/layout/process3"/>
    <dgm:cxn modelId="{6B411D04-3030-4F82-A383-CBAE739E166D}" type="presParOf" srcId="{1DCEB6DE-EFA3-497C-8566-222B7E451BCD}" destId="{6A38C637-AFF5-4546-AC29-C580968F01B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814CF-410A-47CD-A68A-3F5C7AD1FED5}">
      <dsp:nvSpPr>
        <dsp:cNvPr id="0" name=""/>
        <dsp:cNvSpPr/>
      </dsp:nvSpPr>
      <dsp:spPr>
        <a:xfrm>
          <a:off x="1429047" y="2866631"/>
          <a:ext cx="96789" cy="96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C99753-C961-4B0D-AEE9-5706701D6C4B}">
      <dsp:nvSpPr>
        <dsp:cNvPr id="0" name=""/>
        <dsp:cNvSpPr/>
      </dsp:nvSpPr>
      <dsp:spPr>
        <a:xfrm>
          <a:off x="1246599" y="2954460"/>
          <a:ext cx="96789" cy="967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D659C5-F924-423F-A2A1-AAE40151D78A}">
      <dsp:nvSpPr>
        <dsp:cNvPr id="0" name=""/>
        <dsp:cNvSpPr/>
      </dsp:nvSpPr>
      <dsp:spPr>
        <a:xfrm>
          <a:off x="1055440" y="3023835"/>
          <a:ext cx="96789" cy="967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158CE-8EF2-4564-BA8A-DACD1B88C7F3}">
      <dsp:nvSpPr>
        <dsp:cNvPr id="0" name=""/>
        <dsp:cNvSpPr/>
      </dsp:nvSpPr>
      <dsp:spPr>
        <a:xfrm>
          <a:off x="2304992" y="1849935"/>
          <a:ext cx="96789" cy="967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600B6E-7F42-406C-85A3-98BAD9827FC8}">
      <dsp:nvSpPr>
        <dsp:cNvPr id="0" name=""/>
        <dsp:cNvSpPr/>
      </dsp:nvSpPr>
      <dsp:spPr>
        <a:xfrm>
          <a:off x="2231432" y="2028668"/>
          <a:ext cx="96789" cy="967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134086-36E9-4BE7-9526-0DB774C88A09}">
      <dsp:nvSpPr>
        <dsp:cNvPr id="0" name=""/>
        <dsp:cNvSpPr/>
      </dsp:nvSpPr>
      <dsp:spPr>
        <a:xfrm>
          <a:off x="2179166" y="504478"/>
          <a:ext cx="96789" cy="96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D10A-7F36-46FD-ADF2-0AF902BF4546}">
      <dsp:nvSpPr>
        <dsp:cNvPr id="0" name=""/>
        <dsp:cNvSpPr/>
      </dsp:nvSpPr>
      <dsp:spPr>
        <a:xfrm>
          <a:off x="2313703" y="419041"/>
          <a:ext cx="96789" cy="967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AE14FB-E5A9-414E-ACB7-17D068552612}">
      <dsp:nvSpPr>
        <dsp:cNvPr id="0" name=""/>
        <dsp:cNvSpPr/>
      </dsp:nvSpPr>
      <dsp:spPr>
        <a:xfrm>
          <a:off x="2448241" y="333604"/>
          <a:ext cx="96789" cy="9678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D860E-0F04-467B-8D02-1BE0B78FF97C}">
      <dsp:nvSpPr>
        <dsp:cNvPr id="0" name=""/>
        <dsp:cNvSpPr/>
      </dsp:nvSpPr>
      <dsp:spPr>
        <a:xfrm>
          <a:off x="2582778" y="419041"/>
          <a:ext cx="96789" cy="9678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461AD1-23C4-47D8-98BA-854AF16C821E}">
      <dsp:nvSpPr>
        <dsp:cNvPr id="0" name=""/>
        <dsp:cNvSpPr/>
      </dsp:nvSpPr>
      <dsp:spPr>
        <a:xfrm>
          <a:off x="2717316" y="504478"/>
          <a:ext cx="96789" cy="9678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A28B8-8E76-419A-9674-B04FC6310EE6}">
      <dsp:nvSpPr>
        <dsp:cNvPr id="0" name=""/>
        <dsp:cNvSpPr/>
      </dsp:nvSpPr>
      <dsp:spPr>
        <a:xfrm>
          <a:off x="2448241" y="513705"/>
          <a:ext cx="96789" cy="9678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A2B41-3E95-41CB-B08C-4A8D5AE90D5D}">
      <dsp:nvSpPr>
        <dsp:cNvPr id="0" name=""/>
        <dsp:cNvSpPr/>
      </dsp:nvSpPr>
      <dsp:spPr>
        <a:xfrm>
          <a:off x="2448241" y="694147"/>
          <a:ext cx="96789" cy="9678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96780-A4B4-4E1A-9FCA-D9BE578AAC94}">
      <dsp:nvSpPr>
        <dsp:cNvPr id="0" name=""/>
        <dsp:cNvSpPr/>
      </dsp:nvSpPr>
      <dsp:spPr>
        <a:xfrm>
          <a:off x="800299" y="3359935"/>
          <a:ext cx="2087749" cy="559781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1907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Родители</a:t>
          </a:r>
        </a:p>
      </dsp:txBody>
      <dsp:txXfrm>
        <a:off x="827625" y="3387261"/>
        <a:ext cx="2033097" cy="505129"/>
      </dsp:txXfrm>
    </dsp:sp>
    <dsp:sp modelId="{4943317B-DD14-47D0-B18D-311BF58F2486}">
      <dsp:nvSpPr>
        <dsp:cNvPr id="0" name=""/>
        <dsp:cNvSpPr/>
      </dsp:nvSpPr>
      <dsp:spPr>
        <a:xfrm>
          <a:off x="0" y="3039074"/>
          <a:ext cx="967895" cy="96782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3B8CDC-6F40-48B8-873B-F7708C877FE9}">
      <dsp:nvSpPr>
        <dsp:cNvPr id="0" name=""/>
        <dsp:cNvSpPr/>
      </dsp:nvSpPr>
      <dsp:spPr>
        <a:xfrm>
          <a:off x="1313217" y="2367158"/>
          <a:ext cx="2752886" cy="560256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1907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Педагоги</a:t>
          </a:r>
        </a:p>
      </dsp:txBody>
      <dsp:txXfrm>
        <a:off x="1340566" y="2394507"/>
        <a:ext cx="2698188" cy="505558"/>
      </dsp:txXfrm>
    </dsp:sp>
    <dsp:sp modelId="{0106D961-22C1-4B2E-83E3-0C22DCEC134F}">
      <dsp:nvSpPr>
        <dsp:cNvPr id="0" name=""/>
        <dsp:cNvSpPr/>
      </dsp:nvSpPr>
      <dsp:spPr>
        <a:xfrm>
          <a:off x="458703" y="1954034"/>
          <a:ext cx="967895" cy="96782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7D432-E447-442F-9E97-86E5B30CB0DA}">
      <dsp:nvSpPr>
        <dsp:cNvPr id="0" name=""/>
        <dsp:cNvSpPr/>
      </dsp:nvSpPr>
      <dsp:spPr>
        <a:xfrm>
          <a:off x="1844429" y="1053292"/>
          <a:ext cx="2604426" cy="68535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1907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Администрация</a:t>
          </a:r>
        </a:p>
      </dsp:txBody>
      <dsp:txXfrm>
        <a:off x="1877885" y="1086748"/>
        <a:ext cx="2537514" cy="618444"/>
      </dsp:txXfrm>
    </dsp:sp>
    <dsp:sp modelId="{A654DF3B-2DBF-4CBD-BE8D-1524AEE4E085}">
      <dsp:nvSpPr>
        <dsp:cNvPr id="0" name=""/>
        <dsp:cNvSpPr/>
      </dsp:nvSpPr>
      <dsp:spPr>
        <a:xfrm>
          <a:off x="1153449" y="944654"/>
          <a:ext cx="967895" cy="967826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BCAC7-3249-4E4C-9672-F0C42D3BF6DD}">
      <dsp:nvSpPr>
        <dsp:cNvPr id="0" name=""/>
        <dsp:cNvSpPr/>
      </dsp:nvSpPr>
      <dsp:spPr>
        <a:xfrm>
          <a:off x="2694885" y="2620820"/>
          <a:ext cx="3139247" cy="2416720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Удовлетворенность родителей</a:t>
          </a:r>
        </a:p>
      </dsp:txBody>
      <dsp:txXfrm>
        <a:off x="3154617" y="2974740"/>
        <a:ext cx="2219783" cy="1708880"/>
      </dsp:txXfrm>
    </dsp:sp>
    <dsp:sp modelId="{840546C5-1122-4B2D-8DB1-79C6AC4FB1B2}">
      <dsp:nvSpPr>
        <dsp:cNvPr id="0" name=""/>
        <dsp:cNvSpPr/>
      </dsp:nvSpPr>
      <dsp:spPr>
        <a:xfrm rot="11580356">
          <a:off x="1255505" y="2934481"/>
          <a:ext cx="1616426" cy="68876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0C904-5E86-4532-9E4F-9FDD9A6CB302}">
      <dsp:nvSpPr>
        <dsp:cNvPr id="0" name=""/>
        <dsp:cNvSpPr/>
      </dsp:nvSpPr>
      <dsp:spPr>
        <a:xfrm>
          <a:off x="-53470" y="2178620"/>
          <a:ext cx="2295884" cy="1836707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НОКО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(рейтинг)</a:t>
          </a:r>
        </a:p>
      </dsp:txBody>
      <dsp:txXfrm>
        <a:off x="325" y="2232415"/>
        <a:ext cx="2188294" cy="1729117"/>
      </dsp:txXfrm>
    </dsp:sp>
    <dsp:sp modelId="{F3690B37-A905-4991-A373-0CC09D1074A6}">
      <dsp:nvSpPr>
        <dsp:cNvPr id="0" name=""/>
        <dsp:cNvSpPr/>
      </dsp:nvSpPr>
      <dsp:spPr>
        <a:xfrm rot="14712592">
          <a:off x="2385904" y="1412362"/>
          <a:ext cx="1842876" cy="68876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573B4-0546-4050-BBD3-12CB77AD70D6}">
      <dsp:nvSpPr>
        <dsp:cNvPr id="0" name=""/>
        <dsp:cNvSpPr/>
      </dsp:nvSpPr>
      <dsp:spPr>
        <a:xfrm>
          <a:off x="1773045" y="1863"/>
          <a:ext cx="2295884" cy="1836707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Программа развития ОО (проекты)</a:t>
          </a:r>
        </a:p>
      </dsp:txBody>
      <dsp:txXfrm>
        <a:off x="1826840" y="55658"/>
        <a:ext cx="2188294" cy="1729117"/>
      </dsp:txXfrm>
    </dsp:sp>
    <dsp:sp modelId="{823B89E7-37CB-4ACD-87E0-4FFBDB6E4C82}">
      <dsp:nvSpPr>
        <dsp:cNvPr id="0" name=""/>
        <dsp:cNvSpPr/>
      </dsp:nvSpPr>
      <dsp:spPr>
        <a:xfrm rot="17834830">
          <a:off x="4379020" y="1419557"/>
          <a:ext cx="1898055" cy="68876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821DE-E514-4E5D-A9F4-B3BECBFE5DA2}">
      <dsp:nvSpPr>
        <dsp:cNvPr id="0" name=""/>
        <dsp:cNvSpPr/>
      </dsp:nvSpPr>
      <dsp:spPr>
        <a:xfrm>
          <a:off x="4614599" y="1863"/>
          <a:ext cx="2295884" cy="1836707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ВСОКО (критерии)</a:t>
          </a:r>
        </a:p>
      </dsp:txBody>
      <dsp:txXfrm>
        <a:off x="4668394" y="55658"/>
        <a:ext cx="2188294" cy="1729117"/>
      </dsp:txXfrm>
    </dsp:sp>
    <dsp:sp modelId="{ED2E4171-AE5D-4E4B-BBE9-3F3219B17B57}">
      <dsp:nvSpPr>
        <dsp:cNvPr id="0" name=""/>
        <dsp:cNvSpPr/>
      </dsp:nvSpPr>
      <dsp:spPr>
        <a:xfrm rot="20854760">
          <a:off x="5617884" y="2619546"/>
          <a:ext cx="1750935" cy="688765"/>
        </a:xfrm>
        <a:prstGeom prst="lef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D9069-F9E4-4027-81E3-66BA2BEB04E4}">
      <dsp:nvSpPr>
        <dsp:cNvPr id="0" name=""/>
        <dsp:cNvSpPr/>
      </dsp:nvSpPr>
      <dsp:spPr>
        <a:xfrm>
          <a:off x="6173828" y="2178620"/>
          <a:ext cx="2830458" cy="1836707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Самообследование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(отчет)</a:t>
          </a:r>
        </a:p>
      </dsp:txBody>
      <dsp:txXfrm>
        <a:off x="6227623" y="2232415"/>
        <a:ext cx="2722868" cy="17291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138A8-B7CE-410C-B5FB-AC1B7B9F36A2}">
      <dsp:nvSpPr>
        <dsp:cNvPr id="0" name=""/>
        <dsp:cNvSpPr/>
      </dsp:nvSpPr>
      <dsp:spPr>
        <a:xfrm>
          <a:off x="2857" y="1078294"/>
          <a:ext cx="278606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kern="1200" dirty="0"/>
            <a:t>НОКО</a:t>
          </a:r>
        </a:p>
      </dsp:txBody>
      <dsp:txXfrm>
        <a:off x="2857" y="1078294"/>
        <a:ext cx="2786062" cy="489600"/>
      </dsp:txXfrm>
    </dsp:sp>
    <dsp:sp modelId="{2A65C904-76E5-4D1A-AC82-A2C9E2C15553}">
      <dsp:nvSpPr>
        <dsp:cNvPr id="0" name=""/>
        <dsp:cNvSpPr/>
      </dsp:nvSpPr>
      <dsp:spPr>
        <a:xfrm>
          <a:off x="2857" y="1567894"/>
          <a:ext cx="2786062" cy="26599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Показатели, характеризующие удовлетворенность условиями осуществления образовательной деятельности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Приказ </a:t>
          </a:r>
          <a:r>
            <a:rPr lang="ru-RU" sz="1700" kern="1200" dirty="0" err="1"/>
            <a:t>Минпросвещения</a:t>
          </a:r>
          <a:r>
            <a:rPr lang="ru-RU" sz="1700" kern="1200" dirty="0"/>
            <a:t> России от 13.03.2019  №144</a:t>
          </a:r>
        </a:p>
      </dsp:txBody>
      <dsp:txXfrm>
        <a:off x="2857" y="1567894"/>
        <a:ext cx="2786062" cy="2659905"/>
      </dsp:txXfrm>
    </dsp:sp>
    <dsp:sp modelId="{0CBDD178-E95E-4525-8E73-05C59808B658}">
      <dsp:nvSpPr>
        <dsp:cNvPr id="0" name=""/>
        <dsp:cNvSpPr/>
      </dsp:nvSpPr>
      <dsp:spPr>
        <a:xfrm>
          <a:off x="3178968" y="1078294"/>
          <a:ext cx="278606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0" kern="1200" dirty="0"/>
            <a:t>Программа</a:t>
          </a:r>
          <a:r>
            <a:rPr lang="ru-RU" sz="1700" b="1" kern="1200" dirty="0"/>
            <a:t> </a:t>
          </a:r>
          <a:r>
            <a:rPr lang="ru-RU" sz="1700" b="0" kern="1200" dirty="0"/>
            <a:t>развития ОО</a:t>
          </a:r>
        </a:p>
      </dsp:txBody>
      <dsp:txXfrm>
        <a:off x="3178968" y="1078294"/>
        <a:ext cx="2786062" cy="489600"/>
      </dsp:txXfrm>
    </dsp:sp>
    <dsp:sp modelId="{89070A4E-88DB-4861-A29F-D52B7A7DDF4E}">
      <dsp:nvSpPr>
        <dsp:cNvPr id="0" name=""/>
        <dsp:cNvSpPr/>
      </dsp:nvSpPr>
      <dsp:spPr>
        <a:xfrm>
          <a:off x="3178968" y="1567894"/>
          <a:ext cx="2786062" cy="26599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94, 8% ОО Невского района содержат проекты и программы работы с родителями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42,7% ОО Невского района ориентированы на традиционные формы работы с родителями</a:t>
          </a:r>
        </a:p>
      </dsp:txBody>
      <dsp:txXfrm>
        <a:off x="3178968" y="1567894"/>
        <a:ext cx="2786062" cy="2659905"/>
      </dsp:txXfrm>
    </dsp:sp>
    <dsp:sp modelId="{52536108-BDC7-4162-9F40-B7BAD38BC41A}">
      <dsp:nvSpPr>
        <dsp:cNvPr id="0" name=""/>
        <dsp:cNvSpPr/>
      </dsp:nvSpPr>
      <dsp:spPr>
        <a:xfrm>
          <a:off x="6355080" y="1078294"/>
          <a:ext cx="2786062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ВСОКО/Самообследование</a:t>
          </a:r>
        </a:p>
      </dsp:txBody>
      <dsp:txXfrm>
        <a:off x="6355080" y="1078294"/>
        <a:ext cx="2786062" cy="489600"/>
      </dsp:txXfrm>
    </dsp:sp>
    <dsp:sp modelId="{D6006CD9-BE01-478B-9952-D974593DAE45}">
      <dsp:nvSpPr>
        <dsp:cNvPr id="0" name=""/>
        <dsp:cNvSpPr/>
      </dsp:nvSpPr>
      <dsp:spPr>
        <a:xfrm>
          <a:off x="6355080" y="1567894"/>
          <a:ext cx="2786062" cy="26599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Критерий</a:t>
          </a:r>
          <a:r>
            <a:rPr lang="ru-RU" sz="1700" b="0" i="0" u="none" kern="1200" dirty="0"/>
            <a:t> «Удовлетворенность родителей (законных представителей) воспитанников»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Отражение результата по критерию в Отчете по результатам по самообследованию</a:t>
          </a:r>
        </a:p>
      </dsp:txBody>
      <dsp:txXfrm>
        <a:off x="6355080" y="1567894"/>
        <a:ext cx="2786062" cy="26599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AF7D0-EDF1-46A6-853A-8F885A326230}">
      <dsp:nvSpPr>
        <dsp:cNvPr id="0" name=""/>
        <dsp:cNvSpPr/>
      </dsp:nvSpPr>
      <dsp:spPr>
        <a:xfrm>
          <a:off x="3734900" y="2021986"/>
          <a:ext cx="1344432" cy="11333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Стратегии</a:t>
          </a:r>
        </a:p>
      </dsp:txBody>
      <dsp:txXfrm>
        <a:off x="3931788" y="2187959"/>
        <a:ext cx="950656" cy="801388"/>
      </dsp:txXfrm>
    </dsp:sp>
    <dsp:sp modelId="{C05716B2-A9A9-4E11-AFA9-CCF23C3529DC}">
      <dsp:nvSpPr>
        <dsp:cNvPr id="0" name=""/>
        <dsp:cNvSpPr/>
      </dsp:nvSpPr>
      <dsp:spPr>
        <a:xfrm rot="16200000">
          <a:off x="4232874" y="1471742"/>
          <a:ext cx="348484" cy="462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4285147" y="1616554"/>
        <a:ext cx="243939" cy="277616"/>
      </dsp:txXfrm>
    </dsp:sp>
    <dsp:sp modelId="{9FE6DFEB-86CB-4673-9141-F2484C0BE9F7}">
      <dsp:nvSpPr>
        <dsp:cNvPr id="0" name=""/>
        <dsp:cNvSpPr/>
      </dsp:nvSpPr>
      <dsp:spPr>
        <a:xfrm>
          <a:off x="3563550" y="3602"/>
          <a:ext cx="1687132" cy="1360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Комплексное оценивание</a:t>
          </a:r>
        </a:p>
      </dsp:txBody>
      <dsp:txXfrm>
        <a:off x="3810625" y="202896"/>
        <a:ext cx="1192982" cy="962277"/>
      </dsp:txXfrm>
    </dsp:sp>
    <dsp:sp modelId="{92025280-D655-4AF3-9A77-FDB931590BF9}">
      <dsp:nvSpPr>
        <dsp:cNvPr id="0" name=""/>
        <dsp:cNvSpPr/>
      </dsp:nvSpPr>
      <dsp:spPr>
        <a:xfrm>
          <a:off x="5077279" y="2446988"/>
          <a:ext cx="266768" cy="309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5077279" y="2508807"/>
        <a:ext cx="186738" cy="185455"/>
      </dsp:txXfrm>
    </dsp:sp>
    <dsp:sp modelId="{9EA4D849-32BE-46A1-8862-8778F019709B}">
      <dsp:nvSpPr>
        <dsp:cNvPr id="0" name=""/>
        <dsp:cNvSpPr/>
      </dsp:nvSpPr>
      <dsp:spPr>
        <a:xfrm>
          <a:off x="5270760" y="1908220"/>
          <a:ext cx="2081947" cy="1360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Соотнесение промежуточного результата с первоначальной целью</a:t>
          </a:r>
        </a:p>
      </dsp:txBody>
      <dsp:txXfrm>
        <a:off x="5575654" y="2107514"/>
        <a:ext cx="1472159" cy="962277"/>
      </dsp:txXfrm>
    </dsp:sp>
    <dsp:sp modelId="{DA020187-DB23-4F20-BFEF-ACDBA375C06F}">
      <dsp:nvSpPr>
        <dsp:cNvPr id="0" name=""/>
        <dsp:cNvSpPr/>
      </dsp:nvSpPr>
      <dsp:spPr>
        <a:xfrm rot="5400000">
          <a:off x="4232874" y="3242869"/>
          <a:ext cx="348484" cy="4626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300" kern="1200"/>
        </a:p>
      </dsp:txBody>
      <dsp:txXfrm>
        <a:off x="4285147" y="3283136"/>
        <a:ext cx="243939" cy="277616"/>
      </dsp:txXfrm>
    </dsp:sp>
    <dsp:sp modelId="{50323C01-156F-47E0-B5E6-7053AC5766C9}">
      <dsp:nvSpPr>
        <dsp:cNvPr id="0" name=""/>
        <dsp:cNvSpPr/>
      </dsp:nvSpPr>
      <dsp:spPr>
        <a:xfrm>
          <a:off x="3335652" y="3812838"/>
          <a:ext cx="2142927" cy="1360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Наблюдение за процессом</a:t>
          </a:r>
        </a:p>
      </dsp:txBody>
      <dsp:txXfrm>
        <a:off x="3649476" y="4012132"/>
        <a:ext cx="1515279" cy="962277"/>
      </dsp:txXfrm>
    </dsp:sp>
    <dsp:sp modelId="{877EA422-76D4-4786-A3F4-5C37ACD8C0FF}">
      <dsp:nvSpPr>
        <dsp:cNvPr id="0" name=""/>
        <dsp:cNvSpPr/>
      </dsp:nvSpPr>
      <dsp:spPr>
        <a:xfrm rot="10800000">
          <a:off x="3533867" y="2446988"/>
          <a:ext cx="220139" cy="2833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10800000">
        <a:off x="3599909" y="2503654"/>
        <a:ext cx="154097" cy="169998"/>
      </dsp:txXfrm>
    </dsp:sp>
    <dsp:sp modelId="{8D522623-B13D-4FE2-A288-BF392D386D2E}">
      <dsp:nvSpPr>
        <dsp:cNvPr id="0" name=""/>
        <dsp:cNvSpPr/>
      </dsp:nvSpPr>
      <dsp:spPr>
        <a:xfrm>
          <a:off x="1495077" y="1908220"/>
          <a:ext cx="2014842" cy="1360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Итоговая проверка достижения цели</a:t>
          </a:r>
        </a:p>
      </dsp:txBody>
      <dsp:txXfrm>
        <a:off x="1790144" y="2107514"/>
        <a:ext cx="1424708" cy="9622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66A2DA-7B71-471A-8BD2-D39C0C97A4D3}">
      <dsp:nvSpPr>
        <dsp:cNvPr id="0" name=""/>
        <dsp:cNvSpPr/>
      </dsp:nvSpPr>
      <dsp:spPr>
        <a:xfrm>
          <a:off x="5346155" y="2875388"/>
          <a:ext cx="3189448" cy="1866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5. Самоанализ и корректировка результатов</a:t>
          </a:r>
        </a:p>
      </dsp:txBody>
      <dsp:txXfrm>
        <a:off x="6343991" y="3383023"/>
        <a:ext cx="2150609" cy="1317895"/>
      </dsp:txXfrm>
    </dsp:sp>
    <dsp:sp modelId="{90ABC083-25A6-4989-AEB8-1881B3BDFD57}">
      <dsp:nvSpPr>
        <dsp:cNvPr id="0" name=""/>
        <dsp:cNvSpPr/>
      </dsp:nvSpPr>
      <dsp:spPr>
        <a:xfrm>
          <a:off x="464049" y="2921172"/>
          <a:ext cx="3837082" cy="1745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1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6. Диагностика проблем и консультирование</a:t>
          </a:r>
        </a:p>
      </dsp:txBody>
      <dsp:txXfrm>
        <a:off x="502389" y="3395851"/>
        <a:ext cx="2609277" cy="1232336"/>
      </dsp:txXfrm>
    </dsp:sp>
    <dsp:sp modelId="{6ADBFEDA-D235-4EBF-8054-EA152B8CE06A}">
      <dsp:nvSpPr>
        <dsp:cNvPr id="0" name=""/>
        <dsp:cNvSpPr/>
      </dsp:nvSpPr>
      <dsp:spPr>
        <a:xfrm>
          <a:off x="5682830" y="94926"/>
          <a:ext cx="3361089" cy="2121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100" kern="1200" dirty="0"/>
            <a:t>2</a:t>
          </a:r>
          <a:r>
            <a:rPr lang="ru-RU" sz="1200" kern="1200" dirty="0"/>
            <a:t>.Выявить критерии и показатели ВСОКО, связанные с результатами анализа данных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3.Сформулировать управленческие решения ответственным в ОО по проблемному вопросу на основе полученных данных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4.Проанализировать причинно-следственную связь между проблемой и результатом управленческих решений, согласовав её с этапами Программы развития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</dsp:txBody>
      <dsp:txXfrm>
        <a:off x="6737765" y="141534"/>
        <a:ext cx="2259546" cy="1498102"/>
      </dsp:txXfrm>
    </dsp:sp>
    <dsp:sp modelId="{85A40A63-C94E-4622-8E7B-2D8EF5CEFD18}">
      <dsp:nvSpPr>
        <dsp:cNvPr id="0" name=""/>
        <dsp:cNvSpPr/>
      </dsp:nvSpPr>
      <dsp:spPr>
        <a:xfrm>
          <a:off x="11092" y="44474"/>
          <a:ext cx="3645262" cy="15489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1.Выявить проблему на основе анализа показателей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7.Поставить новую цель развития ОО</a:t>
          </a:r>
        </a:p>
      </dsp:txBody>
      <dsp:txXfrm>
        <a:off x="45117" y="78499"/>
        <a:ext cx="2483633" cy="1093646"/>
      </dsp:txXfrm>
    </dsp:sp>
    <dsp:sp modelId="{33E20BC4-2DD5-4083-8149-06EDB17CE942}">
      <dsp:nvSpPr>
        <dsp:cNvPr id="0" name=""/>
        <dsp:cNvSpPr/>
      </dsp:nvSpPr>
      <dsp:spPr>
        <a:xfrm>
          <a:off x="2089332" y="338406"/>
          <a:ext cx="2269377" cy="215794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Административное  совещание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Общее собрание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Учредительное собрание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b="1" kern="1200" dirty="0"/>
        </a:p>
      </dsp:txBody>
      <dsp:txXfrm>
        <a:off x="2754017" y="970454"/>
        <a:ext cx="1604692" cy="1525899"/>
      </dsp:txXfrm>
    </dsp:sp>
    <dsp:sp modelId="{6BCE7F83-57AA-4621-A14F-93B430ABF45C}">
      <dsp:nvSpPr>
        <dsp:cNvPr id="0" name=""/>
        <dsp:cNvSpPr/>
      </dsp:nvSpPr>
      <dsp:spPr>
        <a:xfrm rot="5400000">
          <a:off x="4474291" y="336039"/>
          <a:ext cx="2121115" cy="2125850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Педагогический совет</a:t>
          </a:r>
        </a:p>
      </dsp:txBody>
      <dsp:txXfrm rot="-5400000">
        <a:off x="4471924" y="959667"/>
        <a:ext cx="1503203" cy="1499855"/>
      </dsp:txXfrm>
    </dsp:sp>
    <dsp:sp modelId="{CCFC7BEF-6FD9-4A9B-A5B1-E3DE87F046EF}">
      <dsp:nvSpPr>
        <dsp:cNvPr id="0" name=""/>
        <dsp:cNvSpPr/>
      </dsp:nvSpPr>
      <dsp:spPr>
        <a:xfrm rot="10800000">
          <a:off x="4521970" y="2660526"/>
          <a:ext cx="2070967" cy="197387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Совет родителей</a:t>
          </a:r>
        </a:p>
      </dsp:txBody>
      <dsp:txXfrm rot="10800000">
        <a:off x="4521970" y="2660526"/>
        <a:ext cx="1464395" cy="1395743"/>
      </dsp:txXfrm>
    </dsp:sp>
    <dsp:sp modelId="{32E981F9-FF29-4244-8712-EF597EA2FE12}">
      <dsp:nvSpPr>
        <dsp:cNvPr id="0" name=""/>
        <dsp:cNvSpPr/>
      </dsp:nvSpPr>
      <dsp:spPr>
        <a:xfrm rot="16200000">
          <a:off x="2278193" y="2559932"/>
          <a:ext cx="1978978" cy="2245588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Психолого-педагогический консилиум</a:t>
          </a:r>
        </a:p>
      </dsp:txBody>
      <dsp:txXfrm rot="5400000">
        <a:off x="2802605" y="2693237"/>
        <a:ext cx="1587871" cy="1399349"/>
      </dsp:txXfrm>
    </dsp:sp>
    <dsp:sp modelId="{1332B93F-44F0-4D70-B0F5-0A20AD41EBE4}">
      <dsp:nvSpPr>
        <dsp:cNvPr id="0" name=""/>
        <dsp:cNvSpPr/>
      </dsp:nvSpPr>
      <dsp:spPr>
        <a:xfrm>
          <a:off x="4128980" y="2187374"/>
          <a:ext cx="785958" cy="683442"/>
        </a:xfrm>
        <a:prstGeom prst="circularArrow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5841E-C80E-44EB-BB80-F3EE0B8E24C9}">
      <dsp:nvSpPr>
        <dsp:cNvPr id="0" name=""/>
        <dsp:cNvSpPr/>
      </dsp:nvSpPr>
      <dsp:spPr>
        <a:xfrm rot="10800000">
          <a:off x="4128980" y="2450237"/>
          <a:ext cx="785958" cy="683442"/>
        </a:xfrm>
        <a:prstGeom prst="circularArrow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FAC42-5A52-43DB-87F6-E31DCA31280F}">
      <dsp:nvSpPr>
        <dsp:cNvPr id="0" name=""/>
        <dsp:cNvSpPr/>
      </dsp:nvSpPr>
      <dsp:spPr>
        <a:xfrm>
          <a:off x="2845" y="715221"/>
          <a:ext cx="277397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Администрация</a:t>
          </a:r>
        </a:p>
      </dsp:txBody>
      <dsp:txXfrm>
        <a:off x="2845" y="715221"/>
        <a:ext cx="2773970" cy="777600"/>
      </dsp:txXfrm>
    </dsp:sp>
    <dsp:sp modelId="{369DA4D8-69D5-4201-AC9F-EDF1035CC067}">
      <dsp:nvSpPr>
        <dsp:cNvPr id="0" name=""/>
        <dsp:cNvSpPr/>
      </dsp:nvSpPr>
      <dsp:spPr>
        <a:xfrm>
          <a:off x="2845" y="1492821"/>
          <a:ext cx="2773970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Оценка и анализ дефицитов на основе данных ВСОКО, результатов по самообследованию, НОКО, анкетирования родителей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Интерпретация данных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Информирование педагогов и родительской общественности о результатах исследований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Закрепление системных управленческих решений в нормативных документах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Контроль за исполнением решений</a:t>
          </a:r>
        </a:p>
      </dsp:txBody>
      <dsp:txXfrm>
        <a:off x="2845" y="1492821"/>
        <a:ext cx="2773970" cy="3112830"/>
      </dsp:txXfrm>
    </dsp:sp>
    <dsp:sp modelId="{4E3ADFC7-AC42-4DF0-92C9-F2015E86888F}">
      <dsp:nvSpPr>
        <dsp:cNvPr id="0" name=""/>
        <dsp:cNvSpPr/>
      </dsp:nvSpPr>
      <dsp:spPr>
        <a:xfrm>
          <a:off x="3165171" y="715221"/>
          <a:ext cx="277397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Педагоги</a:t>
          </a:r>
        </a:p>
      </dsp:txBody>
      <dsp:txXfrm>
        <a:off x="3165171" y="715221"/>
        <a:ext cx="2773970" cy="777600"/>
      </dsp:txXfrm>
    </dsp:sp>
    <dsp:sp modelId="{96BE4E46-DBE9-4631-B94E-24B4CAC80C08}">
      <dsp:nvSpPr>
        <dsp:cNvPr id="0" name=""/>
        <dsp:cNvSpPr/>
      </dsp:nvSpPr>
      <dsp:spPr>
        <a:xfrm>
          <a:off x="3165171" y="1492821"/>
          <a:ext cx="2773970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Анализ полученной информации о дефицитах на основе исследований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Оценка профессиональных возможностей в решении поставленных вопросов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Создание условий для восполнения выявленных  дефицитов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Актуализация активности родителей через проекты Программы развития ОО, сетевые ресурсы</a:t>
          </a:r>
        </a:p>
      </dsp:txBody>
      <dsp:txXfrm>
        <a:off x="3165171" y="1492821"/>
        <a:ext cx="2773970" cy="3112830"/>
      </dsp:txXfrm>
    </dsp:sp>
    <dsp:sp modelId="{6484C3A5-4570-4BF5-BF7A-E4F0A4A6C871}">
      <dsp:nvSpPr>
        <dsp:cNvPr id="0" name=""/>
        <dsp:cNvSpPr/>
      </dsp:nvSpPr>
      <dsp:spPr>
        <a:xfrm>
          <a:off x="6327497" y="715221"/>
          <a:ext cx="2773970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09728" rIns="192024" bIns="109728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/>
            <a:t>Родители</a:t>
          </a:r>
        </a:p>
      </dsp:txBody>
      <dsp:txXfrm>
        <a:off x="6327497" y="715221"/>
        <a:ext cx="2773970" cy="777600"/>
      </dsp:txXfrm>
    </dsp:sp>
    <dsp:sp modelId="{F7731A9F-B758-4FCE-9F76-330145CAFFC6}">
      <dsp:nvSpPr>
        <dsp:cNvPr id="0" name=""/>
        <dsp:cNvSpPr/>
      </dsp:nvSpPr>
      <dsp:spPr>
        <a:xfrm>
          <a:off x="6327497" y="1492821"/>
          <a:ext cx="2773970" cy="31128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Оценка деятельности ОО через анкетирование по выявлению уровня удовлетворенности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Участие в деятельности ОО на основании локальных актов, программ и проектов организации</a:t>
          </a:r>
        </a:p>
      </dsp:txBody>
      <dsp:txXfrm>
        <a:off x="6327497" y="1492821"/>
        <a:ext cx="2773970" cy="31128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11DF8-E442-4A3E-847C-97061F9633CD}">
      <dsp:nvSpPr>
        <dsp:cNvPr id="0" name=""/>
        <dsp:cNvSpPr/>
      </dsp:nvSpPr>
      <dsp:spPr>
        <a:xfrm>
          <a:off x="5187" y="493107"/>
          <a:ext cx="1732630" cy="937520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Руководитель - менеджер</a:t>
          </a:r>
        </a:p>
      </dsp:txBody>
      <dsp:txXfrm>
        <a:off x="5187" y="493107"/>
        <a:ext cx="1732630" cy="625013"/>
      </dsp:txXfrm>
    </dsp:sp>
    <dsp:sp modelId="{47F0CF9E-0E52-4DCA-B74A-22244EBDDBF8}">
      <dsp:nvSpPr>
        <dsp:cNvPr id="0" name=""/>
        <dsp:cNvSpPr/>
      </dsp:nvSpPr>
      <dsp:spPr>
        <a:xfrm>
          <a:off x="133911" y="1118120"/>
          <a:ext cx="2184933" cy="2914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организатор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ориентация на формальные показатели успеваемости</a:t>
          </a:r>
        </a:p>
      </dsp:txBody>
      <dsp:txXfrm>
        <a:off x="197906" y="1182115"/>
        <a:ext cx="2056943" cy="2786744"/>
      </dsp:txXfrm>
    </dsp:sp>
    <dsp:sp modelId="{E76CA724-52ED-4C7F-8B9A-CFDB1C6668B4}">
      <dsp:nvSpPr>
        <dsp:cNvPr id="0" name=""/>
        <dsp:cNvSpPr/>
      </dsp:nvSpPr>
      <dsp:spPr>
        <a:xfrm>
          <a:off x="2057015" y="589926"/>
          <a:ext cx="676700" cy="431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2057015" y="676201"/>
        <a:ext cx="547288" cy="258824"/>
      </dsp:txXfrm>
    </dsp:sp>
    <dsp:sp modelId="{462ABE02-05B7-4C88-BA37-59749441EDDC}">
      <dsp:nvSpPr>
        <dsp:cNvPr id="0" name=""/>
        <dsp:cNvSpPr/>
      </dsp:nvSpPr>
      <dsp:spPr>
        <a:xfrm>
          <a:off x="3014610" y="493107"/>
          <a:ext cx="1732630" cy="937520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Руководитель -визионер </a:t>
          </a:r>
        </a:p>
      </dsp:txBody>
      <dsp:txXfrm>
        <a:off x="3014610" y="493107"/>
        <a:ext cx="1732630" cy="625013"/>
      </dsp:txXfrm>
    </dsp:sp>
    <dsp:sp modelId="{5766AD5A-DA48-45FD-AE49-80BBDF4ACBA3}">
      <dsp:nvSpPr>
        <dsp:cNvPr id="0" name=""/>
        <dsp:cNvSpPr/>
      </dsp:nvSpPr>
      <dsp:spPr>
        <a:xfrm>
          <a:off x="3176203" y="1118120"/>
          <a:ext cx="2119197" cy="2914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идеолог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вдохновляет и направляет,  наделяет полномочиями сотрудников, родителей, обучающихся</a:t>
          </a:r>
        </a:p>
      </dsp:txBody>
      <dsp:txXfrm>
        <a:off x="3238272" y="1180189"/>
        <a:ext cx="1995059" cy="2790596"/>
      </dsp:txXfrm>
    </dsp:sp>
    <dsp:sp modelId="{ADD5EBE9-5698-4E71-9709-60BA15E49FDE}">
      <dsp:nvSpPr>
        <dsp:cNvPr id="0" name=""/>
        <dsp:cNvSpPr/>
      </dsp:nvSpPr>
      <dsp:spPr>
        <a:xfrm>
          <a:off x="5058222" y="589926"/>
          <a:ext cx="659280" cy="431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>
        <a:off x="5058222" y="676201"/>
        <a:ext cx="529868" cy="258824"/>
      </dsp:txXfrm>
    </dsp:sp>
    <dsp:sp modelId="{900DF7EE-14E3-4FAC-8514-48B4548A441E}">
      <dsp:nvSpPr>
        <dsp:cNvPr id="0" name=""/>
        <dsp:cNvSpPr/>
      </dsp:nvSpPr>
      <dsp:spPr>
        <a:xfrm>
          <a:off x="5991166" y="493107"/>
          <a:ext cx="1732630" cy="93752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Руководитель -стратег</a:t>
          </a:r>
        </a:p>
      </dsp:txBody>
      <dsp:txXfrm>
        <a:off x="5991166" y="493107"/>
        <a:ext cx="1732630" cy="625013"/>
      </dsp:txXfrm>
    </dsp:sp>
    <dsp:sp modelId="{6A38C637-AFF5-4546-AC29-C580968F01BA}">
      <dsp:nvSpPr>
        <dsp:cNvPr id="0" name=""/>
        <dsp:cNvSpPr/>
      </dsp:nvSpPr>
      <dsp:spPr>
        <a:xfrm>
          <a:off x="6200302" y="1118120"/>
          <a:ext cx="2024110" cy="29147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стратег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ставит опережающие время задачи, находит пути их решения в постоянно изменяющихся условиях образования и в команде единомышленников</a:t>
          </a:r>
        </a:p>
      </dsp:txBody>
      <dsp:txXfrm>
        <a:off x="6259586" y="1177404"/>
        <a:ext cx="1905542" cy="2796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" y="366"/>
            <a:ext cx="9143024" cy="68572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glv@imc-nev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668" y="2671778"/>
            <a:ext cx="8834907" cy="1542985"/>
          </a:xfrm>
        </p:spPr>
        <p:txBody>
          <a:bodyPr>
            <a:normAutofit/>
          </a:bodyPr>
          <a:lstStyle/>
          <a:p>
            <a:r>
              <a:rPr lang="ru-RU" sz="2700" b="1" dirty="0">
                <a:solidFill>
                  <a:schemeClr val="tx2">
                    <a:lumMod val="50000"/>
                  </a:schemeClr>
                </a:solidFill>
              </a:rPr>
              <a:t>Модель принятия управленческого решения на уровне образовательной организации: механизмы </a:t>
            </a:r>
            <a:r>
              <a:rPr lang="ru-RU" sz="2700" b="1">
                <a:solidFill>
                  <a:schemeClr val="tx2">
                    <a:lumMod val="50000"/>
                  </a:schemeClr>
                </a:solidFill>
              </a:rPr>
              <a:t>и стратегии </a:t>
            </a:r>
            <a:r>
              <a:rPr lang="ru-RU" sz="2700" b="1" dirty="0">
                <a:solidFill>
                  <a:schemeClr val="tx2">
                    <a:lumMod val="50000"/>
                  </a:schemeClr>
                </a:solidFill>
              </a:rPr>
              <a:t>оценивания</a:t>
            </a:r>
            <a:endParaRPr lang="en-US" sz="31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8388" y="4584879"/>
            <a:ext cx="5727468" cy="154298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Грекова Любовь Васильевна, руководитель ЦОКО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ГБУ «Информационно-методический центр»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Невского района Санкт-Петербурга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29 апреля 2020 года</a:t>
            </a: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092" y="176909"/>
            <a:ext cx="3734651" cy="162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437" y="146209"/>
            <a:ext cx="8071212" cy="1090163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Функциональная субъектная модель принятия управленческого решения на уровне ОО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E7A70538-1B80-475F-B5AF-09F8CC3F81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988130"/>
              </p:ext>
            </p:extLst>
          </p:nvPr>
        </p:nvGraphicFramePr>
        <p:xfrm>
          <a:off x="39687" y="1390918"/>
          <a:ext cx="9104313" cy="5320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трелка: влево-вправо 3">
            <a:extLst>
              <a:ext uri="{FF2B5EF4-FFF2-40B4-BE49-F238E27FC236}">
                <a16:creationId xmlns:a16="http://schemas.microsoft.com/office/drawing/2014/main" id="{C06AB117-F5C3-481D-8D88-CA4576B56211}"/>
              </a:ext>
            </a:extLst>
          </p:cNvPr>
          <p:cNvSpPr/>
          <p:nvPr/>
        </p:nvSpPr>
        <p:spPr>
          <a:xfrm>
            <a:off x="2630124" y="2328687"/>
            <a:ext cx="808533" cy="422621"/>
          </a:xfrm>
          <a:prstGeom prst="left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лево-вправо 4">
            <a:extLst>
              <a:ext uri="{FF2B5EF4-FFF2-40B4-BE49-F238E27FC236}">
                <a16:creationId xmlns:a16="http://schemas.microsoft.com/office/drawing/2014/main" id="{3C8ABA27-B9A8-45E7-BDC4-8549EB36C6AC}"/>
              </a:ext>
            </a:extLst>
          </p:cNvPr>
          <p:cNvSpPr/>
          <p:nvPr/>
        </p:nvSpPr>
        <p:spPr>
          <a:xfrm>
            <a:off x="5705345" y="2328686"/>
            <a:ext cx="808533" cy="422621"/>
          </a:xfrm>
          <a:prstGeom prst="left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776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</a:rPr>
              <a:t>Типы управления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7172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338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5488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Благодарим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2434"/>
            <a:ext cx="9144000" cy="52932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dirty="0"/>
              <a:t>«Изменения в оценке </a:t>
            </a:r>
            <a:br>
              <a:rPr lang="ru-RU" dirty="0"/>
            </a:br>
            <a:r>
              <a:rPr lang="ru-RU" dirty="0"/>
              <a:t>образовательной организации, педагогов</a:t>
            </a:r>
            <a:br>
              <a:rPr lang="ru-RU" dirty="0"/>
            </a:br>
            <a:r>
              <a:rPr lang="ru-RU" dirty="0"/>
              <a:t>во многом определяют их качество как систем, качество не только текущего функционирования, но и развития»</a:t>
            </a:r>
          </a:p>
          <a:p>
            <a:pPr marL="0" indent="0" algn="r">
              <a:buNone/>
            </a:pPr>
            <a:r>
              <a:rPr lang="ru-RU" dirty="0"/>
              <a:t> В.П. Панасюк, Н.В. Третьякова </a:t>
            </a:r>
            <a:br>
              <a:rPr lang="ru-RU" dirty="0"/>
            </a:br>
            <a:endParaRPr lang="ru-RU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dirty="0"/>
              <a:t>Грекова Любовь Васильевна, </a:t>
            </a:r>
            <a:endParaRPr lang="en-US" dirty="0"/>
          </a:p>
          <a:p>
            <a:pPr marL="0" indent="0" algn="ctr">
              <a:buNone/>
            </a:pPr>
            <a:r>
              <a:rPr lang="ru-RU" dirty="0"/>
              <a:t>руководитель ЦОКО ИМЦ Невского района,</a:t>
            </a:r>
            <a:endParaRPr lang="en-US" dirty="0"/>
          </a:p>
          <a:p>
            <a:pPr marL="0" indent="0" algn="ctr">
              <a:buNone/>
            </a:pPr>
            <a:r>
              <a:rPr lang="ru-RU" dirty="0"/>
              <a:t> каб.213, </a:t>
            </a:r>
            <a:endParaRPr lang="en-US" dirty="0"/>
          </a:p>
          <a:p>
            <a:pPr marL="0" indent="0" algn="ctr">
              <a:buNone/>
            </a:pPr>
            <a:r>
              <a:rPr lang="ru-RU" dirty="0"/>
              <a:t>р.т.411-93-13,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en-US" dirty="0">
                <a:hlinkClick r:id="rId2"/>
              </a:rPr>
              <a:t>glv@imc-nev.ru</a:t>
            </a:r>
            <a:endParaRPr lang="ru-RU" dirty="0"/>
          </a:p>
          <a:p>
            <a:pPr marL="0" indent="0" algn="ctr">
              <a:buNone/>
            </a:pPr>
            <a:endParaRPr lang="ru-RU" dirty="0"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78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AF254-B8EA-4669-B600-41DBD3A6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F83443-DCF1-48B4-8D45-0A5BF8745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b="1" dirty="0"/>
              <a:t>Цель </a:t>
            </a:r>
            <a:r>
              <a:rPr lang="ru-RU" sz="3600" dirty="0"/>
              <a:t>– обосновать структуру модели принятия управленческих решения на уровне образовательной организации, описать её механизм и стратегии оценивания для принятия управленческого решения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37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820D5FC-7CD4-478C-AE52-A7D7E3C67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245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Субъекты образовательной организации</a:t>
            </a:r>
          </a:p>
        </p:txBody>
      </p:sp>
      <p:graphicFrame>
        <p:nvGraphicFramePr>
          <p:cNvPr id="10" name="Объект 3">
            <a:extLst>
              <a:ext uri="{FF2B5EF4-FFF2-40B4-BE49-F238E27FC236}">
                <a16:creationId xmlns:a16="http://schemas.microsoft.com/office/drawing/2014/main" id="{890A72C3-E8E6-4066-834E-821D49FA307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4734483"/>
              </p:ext>
            </p:extLst>
          </p:nvPr>
        </p:nvGraphicFramePr>
        <p:xfrm>
          <a:off x="180303" y="2369713"/>
          <a:ext cx="4893973" cy="4123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кругленный прямоугольник 6">
            <a:extLst>
              <a:ext uri="{FF2B5EF4-FFF2-40B4-BE49-F238E27FC236}">
                <a16:creationId xmlns:a16="http://schemas.microsoft.com/office/drawing/2014/main" id="{BC9A5801-C641-4700-84EE-B97190090BBD}"/>
              </a:ext>
            </a:extLst>
          </p:cNvPr>
          <p:cNvSpPr/>
          <p:nvPr/>
        </p:nvSpPr>
        <p:spPr>
          <a:xfrm>
            <a:off x="1571223" y="1720331"/>
            <a:ext cx="2292439" cy="649381"/>
          </a:xfrm>
          <a:prstGeom prst="roundRect">
            <a:avLst>
              <a:gd name="adj" fmla="val 20052"/>
            </a:avLst>
          </a:prstGeom>
          <a:solidFill>
            <a:srgbClr val="F549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Результат</a:t>
            </a:r>
            <a:endParaRPr lang="ru-RU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19BD86F3-D52F-4815-A304-DA57F042F1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" name="Объект 4">
            <a:extLst>
              <a:ext uri="{FF2B5EF4-FFF2-40B4-BE49-F238E27FC236}">
                <a16:creationId xmlns:a16="http://schemas.microsoft.com/office/drawing/2014/main" id="{5089BF97-4EE2-453C-A1F8-7BEE0B0F8A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825625"/>
            <a:ext cx="388620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08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5119B8D2-29A7-47D4-9B0F-B807372F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54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</a:rPr>
              <a:t>Комплексный подход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3B39B6A4-5C57-42C4-B7E5-D7E7C0C22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820378"/>
              </p:ext>
            </p:extLst>
          </p:nvPr>
        </p:nvGraphicFramePr>
        <p:xfrm>
          <a:off x="103032" y="1455313"/>
          <a:ext cx="8950816" cy="5177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6192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0A337-12B0-48D2-8CF3-AB9BE7FD8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04" y="365127"/>
            <a:ext cx="8335046" cy="89700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Содержательные элементы документов, связанные</a:t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</a:rPr>
              <a:t> с мнением родителей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56BDC16-C294-4EE0-BB59-35AFDDEFCA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124661"/>
              </p:ext>
            </p:extLst>
          </p:nvPr>
        </p:nvGraphicFramePr>
        <p:xfrm>
          <a:off x="0" y="1416676"/>
          <a:ext cx="9144000" cy="5306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: влево-вправо 4">
            <a:extLst>
              <a:ext uri="{FF2B5EF4-FFF2-40B4-BE49-F238E27FC236}">
                <a16:creationId xmlns:a16="http://schemas.microsoft.com/office/drawing/2014/main" id="{551B8EEF-A1E9-4569-A735-1060F1340C9B}"/>
              </a:ext>
            </a:extLst>
          </p:cNvPr>
          <p:cNvSpPr/>
          <p:nvPr/>
        </p:nvSpPr>
        <p:spPr>
          <a:xfrm>
            <a:off x="2638115" y="2591033"/>
            <a:ext cx="660682" cy="422621"/>
          </a:xfrm>
          <a:prstGeom prst="left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лево-вправо 5">
            <a:extLst>
              <a:ext uri="{FF2B5EF4-FFF2-40B4-BE49-F238E27FC236}">
                <a16:creationId xmlns:a16="http://schemas.microsoft.com/office/drawing/2014/main" id="{97A20EE8-D964-47E6-A6DD-B574447A83F1}"/>
              </a:ext>
            </a:extLst>
          </p:cNvPr>
          <p:cNvSpPr/>
          <p:nvPr/>
        </p:nvSpPr>
        <p:spPr>
          <a:xfrm>
            <a:off x="5813785" y="2586265"/>
            <a:ext cx="660682" cy="422621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4F419BA-9B82-4A58-A788-5053B8A62439}"/>
              </a:ext>
            </a:extLst>
          </p:cNvPr>
          <p:cNvSpPr/>
          <p:nvPr/>
        </p:nvSpPr>
        <p:spPr>
          <a:xfrm>
            <a:off x="180305" y="1725770"/>
            <a:ext cx="2498502" cy="566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Внешний источник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1188449A-D362-44B8-9CAF-9B39BA3CA391}"/>
              </a:ext>
            </a:extLst>
          </p:cNvPr>
          <p:cNvSpPr/>
          <p:nvPr/>
        </p:nvSpPr>
        <p:spPr>
          <a:xfrm>
            <a:off x="3298797" y="1725770"/>
            <a:ext cx="5664898" cy="5666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Внутренние документы</a:t>
            </a:r>
          </a:p>
        </p:txBody>
      </p:sp>
      <p:sp>
        <p:nvSpPr>
          <p:cNvPr id="9" name="Стрелка: влево-вправо 8">
            <a:extLst>
              <a:ext uri="{FF2B5EF4-FFF2-40B4-BE49-F238E27FC236}">
                <a16:creationId xmlns:a16="http://schemas.microsoft.com/office/drawing/2014/main" id="{68C6646B-445D-47D0-BF23-8AB4896A2760}"/>
              </a:ext>
            </a:extLst>
          </p:cNvPr>
          <p:cNvSpPr/>
          <p:nvPr/>
        </p:nvSpPr>
        <p:spPr>
          <a:xfrm>
            <a:off x="2604367" y="1813532"/>
            <a:ext cx="808533" cy="422621"/>
          </a:xfrm>
          <a:prstGeom prst="left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6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EAC2F-7828-498B-8DBE-B4A4F01DB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58367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Аналитическая таблица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4359B2C-AF1F-4E50-8260-0B9138B0DA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564253"/>
              </p:ext>
            </p:extLst>
          </p:nvPr>
        </p:nvGraphicFramePr>
        <p:xfrm>
          <a:off x="0" y="1416676"/>
          <a:ext cx="9144000" cy="5267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16802343"/>
                    </a:ext>
                  </a:extLst>
                </a:gridCol>
                <a:gridCol w="1029035">
                  <a:extLst>
                    <a:ext uri="{9D8B030D-6E8A-4147-A177-3AD203B41FA5}">
                      <a16:colId xmlns:a16="http://schemas.microsoft.com/office/drawing/2014/main" val="1208471934"/>
                    </a:ext>
                  </a:extLst>
                </a:gridCol>
                <a:gridCol w="1256965">
                  <a:extLst>
                    <a:ext uri="{9D8B030D-6E8A-4147-A177-3AD203B41FA5}">
                      <a16:colId xmlns:a16="http://schemas.microsoft.com/office/drawing/2014/main" val="307756577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65588525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44899912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75227829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78028777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781183629"/>
                    </a:ext>
                  </a:extLst>
                </a:gridCol>
              </a:tblGrid>
              <a:tr h="4252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Управленческая проблема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2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Цели Программы развития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Отчет по самообследованию (результат)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Независимая оценка (анкетирование)</a:t>
                      </a:r>
                    </a:p>
                    <a:p>
                      <a:endParaRPr lang="ru-RU" sz="2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ВСОКО</a:t>
                      </a:r>
                    </a:p>
                    <a:p>
                      <a:r>
                        <a:rPr lang="ru-RU" sz="2400" dirty="0"/>
                        <a:t>(Критерии/Показатели)</a:t>
                      </a:r>
                    </a:p>
                    <a:p>
                      <a:endParaRPr lang="ru-RU" sz="2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Субъекты управленческих решений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Управленческие решения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Документ</a:t>
                      </a:r>
                    </a:p>
                  </a:txBody>
                  <a:tcPr vert="vert270" anchor="ctr"/>
                </a:tc>
                <a:extLst>
                  <a:ext uri="{0D108BD9-81ED-4DB2-BD59-A6C34878D82A}">
                    <a16:rowId xmlns:a16="http://schemas.microsoft.com/office/drawing/2014/main" val="3840655799"/>
                  </a:ext>
                </a:extLst>
              </a:tr>
              <a:tr h="10145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361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82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DBEE3-9D40-4ABC-93B4-DD4CE9E0A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76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Вопросы для работы с аналитической таблицей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063BC13-5CC3-4A57-BC63-EC95D3C0637F}"/>
              </a:ext>
            </a:extLst>
          </p:cNvPr>
          <p:cNvSpPr/>
          <p:nvPr/>
        </p:nvSpPr>
        <p:spPr>
          <a:xfrm>
            <a:off x="0" y="1433015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Проведите анализ данных Отчета по самообследованию, результатов независимых оценок, сопоставьте данные с целями Программы развития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Определите критерии и показатели ВСОКО, связанные с выбранными вами проблемами или проблемой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Подберите участников образовательного процесса, отвечающих за зоны образовательного процесса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Подберите к каждому из участников образовательных отношений управленческие решения, исходя из  зоны его ответственности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Выявите причинно-следственную связь между проблемой и управленческими решениями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Какой нормативный документ будет вам необходим для закрепления управленческого решения?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Какие критерии и показатели ВСОКО помогут вам исследовать проблему глубже?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Деятельность каких участников образовательного процесса вы предложите пересмотреть?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ru-RU" dirty="0"/>
              <a:t>Как ваше управленческое решение поддерживает целевые установки Программы развития ОО?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Каким образом вы будете контролировать воплощение управленческого решения?</a:t>
            </a:r>
          </a:p>
        </p:txBody>
      </p:sp>
    </p:spTree>
    <p:extLst>
      <p:ext uri="{BB962C8B-B14F-4D97-AF65-F5344CB8AC3E}">
        <p14:creationId xmlns:p14="http://schemas.microsoft.com/office/powerpoint/2010/main" val="4145256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496D3-FBE0-4D55-8BA9-097CDD7EA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17431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>Стратегия как набор действий и подходов по достижению заданных показателей деятельности А. Томпсон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2EA2FF9-C16B-4EE6-A2DC-492CCAEFAC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2238491"/>
              </p:ext>
            </p:extLst>
          </p:nvPr>
        </p:nvGraphicFramePr>
        <p:xfrm>
          <a:off x="128789" y="1493948"/>
          <a:ext cx="8847785" cy="5177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308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58EA7-69F1-4BC1-BEC3-EE926E39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82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Механизм принятия управленческого решения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FA07BCB0-86F0-45DC-93D9-C05EDAA204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0243663"/>
              </p:ext>
            </p:extLst>
          </p:nvPr>
        </p:nvGraphicFramePr>
        <p:xfrm>
          <a:off x="100080" y="1352281"/>
          <a:ext cx="9043920" cy="5321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2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1712</TotalTime>
  <Words>661</Words>
  <Application>Microsoft Office PowerPoint</Application>
  <PresentationFormat>Экран (4:3)</PresentationFormat>
  <Paragraphs>107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Office Theme</vt:lpstr>
      <vt:lpstr>Модель принятия управленческого решения на уровне образовательной организации: механизмы и стратегии оценивания</vt:lpstr>
      <vt:lpstr>Презентация PowerPoint</vt:lpstr>
      <vt:lpstr>Субъекты образовательной организации</vt:lpstr>
      <vt:lpstr>Комплексный подход</vt:lpstr>
      <vt:lpstr>Содержательные элементы документов, связанные  с мнением родителей</vt:lpstr>
      <vt:lpstr>Аналитическая таблица</vt:lpstr>
      <vt:lpstr>Вопросы для работы с аналитической таблицей</vt:lpstr>
      <vt:lpstr> Стратегия как набор действий и подходов по достижению заданных показателей деятельности А. Томпсон</vt:lpstr>
      <vt:lpstr>Механизм принятия управленческого решения</vt:lpstr>
      <vt:lpstr>Функциональная субъектная модель принятия управленческого решения на уровне ОО</vt:lpstr>
      <vt:lpstr>Типы управления </vt:lpstr>
      <vt:lpstr>Благодарим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Любовь</cp:lastModifiedBy>
  <cp:revision>172</cp:revision>
  <dcterms:created xsi:type="dcterms:W3CDTF">2018-09-04T12:10:47Z</dcterms:created>
  <dcterms:modified xsi:type="dcterms:W3CDTF">2020-04-24T15:54:17Z</dcterms:modified>
</cp:coreProperties>
</file>